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33A0-C593-46A7-9439-4B4975450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5648-0AB7-4FD1-8840-D24242C37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7505-4EAC-44B6-ADE7-BA7A0064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4FAA-512A-4DA2-B97A-9A99A381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EE6F-577D-44D0-90D7-84ED8A1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20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D99-6015-42CD-AE9A-930141E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EE843-5B6B-485F-A032-0D770E69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217B-793F-402E-84E4-B8645FC2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1CC4-E53F-4FFE-903F-04E76808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A28E-35F8-49E5-B19A-083BCDB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45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9ABC9-2BCB-4B04-9CE9-187DEDBFF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179B-BB06-4059-B6A8-DA3DE3E4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94F6-80A4-4219-9C6A-970F92CB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9AD-7EF3-43AE-AFBC-8A89C9B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EC41-F6F2-4A05-B26E-962652D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43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24D9-9F2C-4CCE-BD4A-CAB7D908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0B31-EBBE-40BB-9DC2-177A1F4F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CA1B-259D-4250-BC94-A320C8A6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A655-74F2-4330-9F52-DD35D539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AC1F-EA46-4645-B934-8E8D0F6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88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553-6DA9-460C-B862-F254226D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4C6C-DAEA-4980-B79E-24BDD44A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FF44-1BA0-44DA-AC8D-2B4A86FA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F6A4-BD80-4A07-A262-9E13352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FD79-F5FA-442E-A188-93FAE0C9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2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57F-A924-4E9F-87A5-FA4E591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B97F-5620-4AD0-9A28-BB07FBE5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877E-AE91-474C-9DD1-E956324E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72F4-8F7D-46A5-8B8F-CFCFA08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9367-70DD-48C1-8B52-C79BE50F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A8E9-F6CD-4FCB-9EF8-DF6C68D9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8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B8C7-4F7A-4080-9E6B-B15B7769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9706-5DEE-418A-A5EC-26302E6A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6F1C0-E55C-465A-859E-F7D17CA4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F3EC-725F-49A8-A97D-B8457060F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67C9-FA7B-41DF-B75E-56EDF95FA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A00F9-5B33-4A5E-88EB-B4812EDA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65E8-4CB0-4BE6-AA96-3A96D799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E110-E37D-4839-80FD-CB59161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685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34D-791A-4C5B-AA9D-FB86DF42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32081-5706-4774-95AE-0BE15D3E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41596-90CD-4ADC-95EE-37DE38FB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185F2-29B3-45B3-99BE-54387EF1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1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7B9BE-BA21-4633-A8FB-2A48E7E1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6897E-8CEF-47D4-BE51-9B424FC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266A-75C1-4400-B11D-B276CFE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43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9D6E-3162-46D1-8701-775B4F7C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C131-0507-4F48-B407-93286A9D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A556C-D4A2-4A5D-B727-CC44B05D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C80E-571B-473D-8CB2-AC3D86F2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789A-6470-419E-9C9F-B2BAF52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115E-24DC-4585-86C2-C8A9AD61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208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FABA-42C3-436F-A92A-669E059B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7472-8714-443F-B403-23D81F946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B1789-F359-4C8A-955F-557A7FCD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0CF5-A38F-48F2-AA96-1F5129B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A88E-6F24-4C1B-81B3-4487E714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67B3-AA0F-4678-865F-7760653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9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B2303-5E9F-4DBF-905D-C48EFDC3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2507-4346-4847-A074-E050F06D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DCB1-8AD1-4E3C-9234-C2F9E0B4D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9A4E-3E26-4EB1-8C85-0DFA8199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7AC7-D131-42D1-9CC0-6DD0B052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2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09BA-1DE2-45F7-99BA-07398CB8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Psychologists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14A0-80B4-46B4-BD0D-443672C5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Ven Popov, PhD</a:t>
            </a:r>
          </a:p>
          <a:p>
            <a:endParaRPr lang="en-US" dirty="0"/>
          </a:p>
          <a:p>
            <a:r>
              <a:rPr lang="en-US" dirty="0"/>
              <a:t>Week 9, Cross-validation &amp; Bootstrapping</a:t>
            </a:r>
          </a:p>
          <a:p>
            <a:r>
              <a:rPr lang="en-US" dirty="0"/>
              <a:t>04/5/2021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10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61FC-AD2D-4A57-8178-2B748D7A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13D3-C077-4013-A9DD-3AFD24F6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Due June 6: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10 min prerecorded presentation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project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Reading for structuring papers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6FF01-7F39-4BF4-95B8-7F1B1702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4934909"/>
            <a:ext cx="8498602" cy="15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E71F-1966-4BC2-A772-066EDF99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DE02-C28E-412A-9FA7-2F419D73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Description of data structure, project organization and data plan</a:t>
            </a:r>
          </a:p>
          <a:p>
            <a:pPr lvl="1"/>
            <a:r>
              <a:rPr lang="en-US" dirty="0"/>
              <a:t>Cleaning of data (or checking if data is clean)</a:t>
            </a:r>
          </a:p>
          <a:p>
            <a:pPr lvl="1"/>
            <a:r>
              <a:rPr lang="en-US" dirty="0"/>
              <a:t>Extensive data visualization</a:t>
            </a:r>
          </a:p>
          <a:p>
            <a:pPr lvl="1"/>
            <a:r>
              <a:rPr lang="en-US" dirty="0"/>
              <a:t>An appropriate method for analysis</a:t>
            </a:r>
          </a:p>
          <a:p>
            <a:pPr lvl="1"/>
            <a:r>
              <a:rPr lang="en-US" dirty="0"/>
              <a:t>Cross-validation &amp; </a:t>
            </a:r>
            <a:r>
              <a:rPr lang="en-US"/>
              <a:t>bootstrapping regardless of method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810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B2775-17EE-4B76-8449-2A52B1FD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Breakout Discussion Questions</a:t>
            </a:r>
            <a:endParaRPr lang="LID4096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1F049-E050-46DD-9223-BDEA661BC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671" y="1489312"/>
            <a:ext cx="6526213" cy="13863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E9B84-4FD7-4F07-A2E3-BCC42A778CA8}"/>
              </a:ext>
            </a:extLst>
          </p:cNvPr>
          <p:cNvSpPr txBox="1"/>
          <p:nvPr/>
        </p:nvSpPr>
        <p:spPr>
          <a:xfrm>
            <a:off x="4920139" y="3019494"/>
            <a:ext cx="638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select the four folds at random, your 4-fold cross-validation results might be biased because you have not taken the influence of age on RTs into account.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Why and under what conditions would your cross-validation results be biased because of age influence on RTs?</a:t>
            </a:r>
          </a:p>
          <a:p>
            <a:pPr marL="342900" indent="-342900">
              <a:buAutoNum type="arabicParenR"/>
            </a:pPr>
            <a:r>
              <a:rPr lang="en-US" dirty="0"/>
              <a:t>What can you do to prevent the effect of age on RTs from biasing your cross-validation results?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7731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143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Science for Psychologists</vt:lpstr>
      <vt:lpstr>Final project</vt:lpstr>
      <vt:lpstr>Final project</vt:lpstr>
      <vt:lpstr>Breakout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Psychologists</dc:title>
  <dc:creator>Ven Popov</dc:creator>
  <cp:lastModifiedBy>Vencislav Popov</cp:lastModifiedBy>
  <cp:revision>60</cp:revision>
  <dcterms:created xsi:type="dcterms:W3CDTF">2021-02-23T07:35:24Z</dcterms:created>
  <dcterms:modified xsi:type="dcterms:W3CDTF">2021-05-04T08:13:19Z</dcterms:modified>
</cp:coreProperties>
</file>