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47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21660"/>
            <a:ext cx="103632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62581"/>
            <a:ext cx="91440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4711-9817-4477-AB42-A01D00BFADA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8348-FE97-4342-A8F8-E5D3CD06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1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4711-9817-4477-AB42-A01D00BFADA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8348-FE97-4342-A8F8-E5D3CD06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7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62492"/>
            <a:ext cx="262890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62492"/>
            <a:ext cx="7734300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4711-9817-4477-AB42-A01D00BFADA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8348-FE97-4342-A8F8-E5D3CD06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2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4711-9817-4477-AB42-A01D00BFADA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8348-FE97-4342-A8F8-E5D3CD06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1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165670"/>
            <a:ext cx="1051560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813322"/>
            <a:ext cx="1051560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/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4711-9817-4477-AB42-A01D00BFADA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8348-FE97-4342-A8F8-E5D3CD06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9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12458"/>
            <a:ext cx="518160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12458"/>
            <a:ext cx="518160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4711-9817-4477-AB42-A01D00BFADA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8348-FE97-4342-A8F8-E5D3CD06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6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62494"/>
            <a:ext cx="1051560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129473"/>
            <a:ext cx="5157787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173095"/>
            <a:ext cx="5157787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129473"/>
            <a:ext cx="5183188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173095"/>
            <a:ext cx="5183188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4711-9817-4477-AB42-A01D00BFADA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8348-FE97-4342-A8F8-E5D3CD06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4711-9817-4477-AB42-A01D00BFADA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8348-FE97-4342-A8F8-E5D3CD06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4711-9817-4477-AB42-A01D00BFADA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8348-FE97-4342-A8F8-E5D3CD06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41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9120"/>
            <a:ext cx="3932237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50740"/>
            <a:ext cx="617220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06040"/>
            <a:ext cx="3932237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4711-9817-4477-AB42-A01D00BFADA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8348-FE97-4342-A8F8-E5D3CD06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0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9120"/>
            <a:ext cx="3932237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50740"/>
            <a:ext cx="617220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06040"/>
            <a:ext cx="3932237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4711-9817-4477-AB42-A01D00BFADA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8348-FE97-4342-A8F8-E5D3CD06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6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62494"/>
            <a:ext cx="1051560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12458"/>
            <a:ext cx="1051560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051378"/>
            <a:ext cx="27432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44711-9817-4477-AB42-A01D00BFADA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051378"/>
            <a:ext cx="41148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051378"/>
            <a:ext cx="27432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78348-FE97-4342-A8F8-E5D3CD06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0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8F53CEF-B12B-4C08-B814-F756E1219910}"/>
              </a:ext>
            </a:extLst>
          </p:cNvPr>
          <p:cNvGrpSpPr/>
          <p:nvPr/>
        </p:nvGrpSpPr>
        <p:grpSpPr>
          <a:xfrm>
            <a:off x="-18031" y="0"/>
            <a:ext cx="11349316" cy="8448608"/>
            <a:chOff x="-18031" y="0"/>
            <a:chExt cx="11349316" cy="8448608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7BFE2D8-20FF-4646-B87D-B73FD5BCF0C2}"/>
                </a:ext>
              </a:extLst>
            </p:cNvPr>
            <p:cNvGrpSpPr/>
            <p:nvPr/>
          </p:nvGrpSpPr>
          <p:grpSpPr>
            <a:xfrm>
              <a:off x="1342534" y="24794"/>
              <a:ext cx="9526028" cy="3215311"/>
              <a:chOff x="1768414" y="3137239"/>
              <a:chExt cx="9526028" cy="321531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768414" y="4652754"/>
                <a:ext cx="9526028" cy="1699796"/>
                <a:chOff x="1236657" y="2501657"/>
                <a:chExt cx="9526028" cy="1699796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912188" y="2501659"/>
                  <a:ext cx="1492370" cy="1017917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chair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582837" y="2501658"/>
                  <a:ext cx="1492370" cy="1017917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253486" y="2501657"/>
                  <a:ext cx="1492370" cy="1017917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tree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6924135" y="2501657"/>
                  <a:ext cx="1492370" cy="1017917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8594784" y="2501657"/>
                  <a:ext cx="1492370" cy="1017917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theater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1236657" y="2708693"/>
                  <a:ext cx="49725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...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0265433" y="2708694"/>
                  <a:ext cx="49725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...</a:t>
                  </a:r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1302589" y="3786996"/>
                  <a:ext cx="946009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2658373" y="3605842"/>
                  <a:ext cx="0" cy="1811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4327584" y="3605842"/>
                  <a:ext cx="0" cy="1811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5999671" y="3615906"/>
                  <a:ext cx="0" cy="1811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V="1">
                  <a:off x="7670320" y="3605842"/>
                  <a:ext cx="0" cy="1811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9343844" y="3617344"/>
                  <a:ext cx="0" cy="1811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2212577" y="3843826"/>
                  <a:ext cx="89159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3000 </a:t>
                  </a:r>
                  <a:r>
                    <a:rPr lang="en-US" sz="1600" dirty="0" err="1"/>
                    <a:t>ms</a:t>
                  </a:r>
                  <a:endParaRPr lang="en-US" sz="1600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5553875" y="3862899"/>
                  <a:ext cx="89159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3000 </a:t>
                  </a:r>
                  <a:r>
                    <a:rPr lang="en-US" sz="1600" dirty="0" err="1"/>
                    <a:t>ms</a:t>
                  </a:r>
                  <a:endParaRPr lang="en-US" sz="1600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8895173" y="3843824"/>
                  <a:ext cx="89159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3000 </a:t>
                  </a:r>
                  <a:r>
                    <a:rPr lang="en-US" sz="1600" dirty="0" err="1"/>
                    <a:t>ms</a:t>
                  </a:r>
                  <a:endParaRPr lang="en-US" sz="1600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3668589" y="3847386"/>
                  <a:ext cx="131799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800-1200 </a:t>
                  </a:r>
                  <a:r>
                    <a:rPr lang="en-US" sz="1600" dirty="0" err="1"/>
                    <a:t>ms.</a:t>
                  </a:r>
                  <a:endParaRPr lang="en-US" sz="1600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7011324" y="3843824"/>
                  <a:ext cx="131799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800-1200 </a:t>
                  </a:r>
                  <a:r>
                    <a:rPr lang="en-US" sz="1600" dirty="0" err="1"/>
                    <a:t>ms.</a:t>
                  </a:r>
                  <a:endParaRPr lang="en-US" sz="1600" dirty="0"/>
                </a:p>
              </p:txBody>
            </p:sp>
          </p:grp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DA2E779-F02A-4DFA-A22F-CE01704717A6}"/>
                  </a:ext>
                </a:extLst>
              </p:cNvPr>
              <p:cNvSpPr/>
              <p:nvPr/>
            </p:nvSpPr>
            <p:spPr>
              <a:xfrm>
                <a:off x="3170239" y="3716157"/>
                <a:ext cx="3254842" cy="918081"/>
              </a:xfrm>
              <a:custGeom>
                <a:avLst/>
                <a:gdLst>
                  <a:gd name="connsiteX0" fmla="*/ 0 w 3338818"/>
                  <a:gd name="connsiteY0" fmla="*/ 1426128 h 1426128"/>
                  <a:gd name="connsiteX1" fmla="*/ 1233182 w 3338818"/>
                  <a:gd name="connsiteY1" fmla="*/ 0 h 1426128"/>
                  <a:gd name="connsiteX2" fmla="*/ 3338818 w 3338818"/>
                  <a:gd name="connsiteY2" fmla="*/ 1426128 h 1426128"/>
                  <a:gd name="connsiteX0" fmla="*/ 0 w 3338818"/>
                  <a:gd name="connsiteY0" fmla="*/ 989901 h 989901"/>
                  <a:gd name="connsiteX1" fmla="*/ 1736521 w 3338818"/>
                  <a:gd name="connsiteY1" fmla="*/ 0 h 989901"/>
                  <a:gd name="connsiteX2" fmla="*/ 3338818 w 3338818"/>
                  <a:gd name="connsiteY2" fmla="*/ 989901 h 989901"/>
                  <a:gd name="connsiteX0" fmla="*/ 0 w 3338818"/>
                  <a:gd name="connsiteY0" fmla="*/ 956345 h 956345"/>
                  <a:gd name="connsiteX1" fmla="*/ 1476462 w 3338818"/>
                  <a:gd name="connsiteY1" fmla="*/ 0 h 956345"/>
                  <a:gd name="connsiteX2" fmla="*/ 3338818 w 3338818"/>
                  <a:gd name="connsiteY2" fmla="*/ 956345 h 956345"/>
                  <a:gd name="connsiteX0" fmla="*/ 0 w 3338818"/>
                  <a:gd name="connsiteY0" fmla="*/ 964734 h 964734"/>
                  <a:gd name="connsiteX1" fmla="*/ 1451295 w 3338818"/>
                  <a:gd name="connsiteY1" fmla="*/ 0 h 964734"/>
                  <a:gd name="connsiteX2" fmla="*/ 3338818 w 3338818"/>
                  <a:gd name="connsiteY2" fmla="*/ 964734 h 964734"/>
                  <a:gd name="connsiteX0" fmla="*/ 0 w 3338818"/>
                  <a:gd name="connsiteY0" fmla="*/ 918081 h 918081"/>
                  <a:gd name="connsiteX1" fmla="*/ 966103 w 3338818"/>
                  <a:gd name="connsiteY1" fmla="*/ 0 h 918081"/>
                  <a:gd name="connsiteX2" fmla="*/ 3338818 w 3338818"/>
                  <a:gd name="connsiteY2" fmla="*/ 918081 h 918081"/>
                  <a:gd name="connsiteX0" fmla="*/ 0 w 3338818"/>
                  <a:gd name="connsiteY0" fmla="*/ 918081 h 918081"/>
                  <a:gd name="connsiteX1" fmla="*/ 1068740 w 3338818"/>
                  <a:gd name="connsiteY1" fmla="*/ 0 h 918081"/>
                  <a:gd name="connsiteX2" fmla="*/ 3338818 w 3338818"/>
                  <a:gd name="connsiteY2" fmla="*/ 918081 h 918081"/>
                  <a:gd name="connsiteX0" fmla="*/ 0 w 3217520"/>
                  <a:gd name="connsiteY0" fmla="*/ 918081 h 918081"/>
                  <a:gd name="connsiteX1" fmla="*/ 1068740 w 3217520"/>
                  <a:gd name="connsiteY1" fmla="*/ 0 h 918081"/>
                  <a:gd name="connsiteX2" fmla="*/ 3217520 w 3217520"/>
                  <a:gd name="connsiteY2" fmla="*/ 862097 h 918081"/>
                  <a:gd name="connsiteX0" fmla="*/ 0 w 3254842"/>
                  <a:gd name="connsiteY0" fmla="*/ 918081 h 918081"/>
                  <a:gd name="connsiteX1" fmla="*/ 1068740 w 3254842"/>
                  <a:gd name="connsiteY1" fmla="*/ 0 h 918081"/>
                  <a:gd name="connsiteX2" fmla="*/ 3254842 w 3254842"/>
                  <a:gd name="connsiteY2" fmla="*/ 862097 h 918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4842" h="918081">
                    <a:moveTo>
                      <a:pt x="0" y="918081"/>
                    </a:moveTo>
                    <a:cubicBezTo>
                      <a:pt x="338356" y="205017"/>
                      <a:pt x="512270" y="0"/>
                      <a:pt x="1068740" y="0"/>
                    </a:cubicBezTo>
                    <a:cubicBezTo>
                      <a:pt x="1625210" y="0"/>
                      <a:pt x="2903903" y="630002"/>
                      <a:pt x="3254842" y="86209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CDD0D9F-FE04-45A4-9E4F-EC1B61EC2D8A}"/>
                  </a:ext>
                </a:extLst>
              </p:cNvPr>
              <p:cNvSpPr/>
              <p:nvPr/>
            </p:nvSpPr>
            <p:spPr>
              <a:xfrm>
                <a:off x="4862018" y="3835285"/>
                <a:ext cx="1626467" cy="787452"/>
              </a:xfrm>
              <a:custGeom>
                <a:avLst/>
                <a:gdLst>
                  <a:gd name="connsiteX0" fmla="*/ 0 w 3338818"/>
                  <a:gd name="connsiteY0" fmla="*/ 1426128 h 1426128"/>
                  <a:gd name="connsiteX1" fmla="*/ 1233182 w 3338818"/>
                  <a:gd name="connsiteY1" fmla="*/ 0 h 1426128"/>
                  <a:gd name="connsiteX2" fmla="*/ 3338818 w 3338818"/>
                  <a:gd name="connsiteY2" fmla="*/ 1426128 h 1426128"/>
                  <a:gd name="connsiteX0" fmla="*/ 0 w 3338818"/>
                  <a:gd name="connsiteY0" fmla="*/ 989901 h 989901"/>
                  <a:gd name="connsiteX1" fmla="*/ 1736521 w 3338818"/>
                  <a:gd name="connsiteY1" fmla="*/ 0 h 989901"/>
                  <a:gd name="connsiteX2" fmla="*/ 3338818 w 3338818"/>
                  <a:gd name="connsiteY2" fmla="*/ 989901 h 989901"/>
                  <a:gd name="connsiteX0" fmla="*/ 0 w 3338818"/>
                  <a:gd name="connsiteY0" fmla="*/ 956345 h 956345"/>
                  <a:gd name="connsiteX1" fmla="*/ 1476462 w 3338818"/>
                  <a:gd name="connsiteY1" fmla="*/ 0 h 956345"/>
                  <a:gd name="connsiteX2" fmla="*/ 3338818 w 3338818"/>
                  <a:gd name="connsiteY2" fmla="*/ 956345 h 956345"/>
                  <a:gd name="connsiteX0" fmla="*/ 0 w 3338818"/>
                  <a:gd name="connsiteY0" fmla="*/ 964734 h 964734"/>
                  <a:gd name="connsiteX1" fmla="*/ 1451295 w 3338818"/>
                  <a:gd name="connsiteY1" fmla="*/ 0 h 964734"/>
                  <a:gd name="connsiteX2" fmla="*/ 3338818 w 3338818"/>
                  <a:gd name="connsiteY2" fmla="*/ 964734 h 964734"/>
                  <a:gd name="connsiteX0" fmla="*/ 0 w 3338818"/>
                  <a:gd name="connsiteY0" fmla="*/ 787452 h 787452"/>
                  <a:gd name="connsiteX1" fmla="*/ 1764342 w 3338818"/>
                  <a:gd name="connsiteY1" fmla="*/ 0 h 787452"/>
                  <a:gd name="connsiteX2" fmla="*/ 3338818 w 3338818"/>
                  <a:gd name="connsiteY2" fmla="*/ 787452 h 787452"/>
                  <a:gd name="connsiteX0" fmla="*/ 0 w 3338818"/>
                  <a:gd name="connsiteY0" fmla="*/ 787452 h 787452"/>
                  <a:gd name="connsiteX1" fmla="*/ 1580198 w 3338818"/>
                  <a:gd name="connsiteY1" fmla="*/ 0 h 787452"/>
                  <a:gd name="connsiteX2" fmla="*/ 3338818 w 3338818"/>
                  <a:gd name="connsiteY2" fmla="*/ 787452 h 787452"/>
                  <a:gd name="connsiteX0" fmla="*/ 0 w 3117844"/>
                  <a:gd name="connsiteY0" fmla="*/ 787452 h 787452"/>
                  <a:gd name="connsiteX1" fmla="*/ 1580198 w 3117844"/>
                  <a:gd name="connsiteY1" fmla="*/ 0 h 787452"/>
                  <a:gd name="connsiteX2" fmla="*/ 3117844 w 3117844"/>
                  <a:gd name="connsiteY2" fmla="*/ 610170 h 787452"/>
                  <a:gd name="connsiteX0" fmla="*/ 0 w 3191501"/>
                  <a:gd name="connsiteY0" fmla="*/ 787452 h 787452"/>
                  <a:gd name="connsiteX1" fmla="*/ 1580198 w 3191501"/>
                  <a:gd name="connsiteY1" fmla="*/ 0 h 787452"/>
                  <a:gd name="connsiteX2" fmla="*/ 3191501 w 3191501"/>
                  <a:gd name="connsiteY2" fmla="*/ 628831 h 787452"/>
                  <a:gd name="connsiteX0" fmla="*/ 0 w 3209914"/>
                  <a:gd name="connsiteY0" fmla="*/ 787452 h 787452"/>
                  <a:gd name="connsiteX1" fmla="*/ 1580198 w 3209914"/>
                  <a:gd name="connsiteY1" fmla="*/ 0 h 787452"/>
                  <a:gd name="connsiteX2" fmla="*/ 3209914 w 3209914"/>
                  <a:gd name="connsiteY2" fmla="*/ 675484 h 787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09914" h="787452">
                    <a:moveTo>
                      <a:pt x="0" y="787452"/>
                    </a:moveTo>
                    <a:cubicBezTo>
                      <a:pt x="338356" y="74388"/>
                      <a:pt x="1023728" y="0"/>
                      <a:pt x="1580198" y="0"/>
                    </a:cubicBezTo>
                    <a:cubicBezTo>
                      <a:pt x="2136668" y="0"/>
                      <a:pt x="2858975" y="443389"/>
                      <a:pt x="3209914" y="67548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1DF5375F-BAD1-4C4B-BBF3-A2B88F823FAB}"/>
                  </a:ext>
                </a:extLst>
              </p:cNvPr>
              <p:cNvSpPr/>
              <p:nvPr/>
            </p:nvSpPr>
            <p:spPr>
              <a:xfrm>
                <a:off x="6538287" y="3888572"/>
                <a:ext cx="1663789" cy="759855"/>
              </a:xfrm>
              <a:custGeom>
                <a:avLst/>
                <a:gdLst>
                  <a:gd name="connsiteX0" fmla="*/ 0 w 3338818"/>
                  <a:gd name="connsiteY0" fmla="*/ 1426128 h 1426128"/>
                  <a:gd name="connsiteX1" fmla="*/ 1233182 w 3338818"/>
                  <a:gd name="connsiteY1" fmla="*/ 0 h 1426128"/>
                  <a:gd name="connsiteX2" fmla="*/ 3338818 w 3338818"/>
                  <a:gd name="connsiteY2" fmla="*/ 1426128 h 1426128"/>
                  <a:gd name="connsiteX0" fmla="*/ 0 w 3338818"/>
                  <a:gd name="connsiteY0" fmla="*/ 989901 h 989901"/>
                  <a:gd name="connsiteX1" fmla="*/ 1736521 w 3338818"/>
                  <a:gd name="connsiteY1" fmla="*/ 0 h 989901"/>
                  <a:gd name="connsiteX2" fmla="*/ 3338818 w 3338818"/>
                  <a:gd name="connsiteY2" fmla="*/ 989901 h 989901"/>
                  <a:gd name="connsiteX0" fmla="*/ 0 w 3338818"/>
                  <a:gd name="connsiteY0" fmla="*/ 956345 h 956345"/>
                  <a:gd name="connsiteX1" fmla="*/ 1476462 w 3338818"/>
                  <a:gd name="connsiteY1" fmla="*/ 0 h 956345"/>
                  <a:gd name="connsiteX2" fmla="*/ 3338818 w 3338818"/>
                  <a:gd name="connsiteY2" fmla="*/ 956345 h 956345"/>
                  <a:gd name="connsiteX0" fmla="*/ 0 w 3338818"/>
                  <a:gd name="connsiteY0" fmla="*/ 964734 h 964734"/>
                  <a:gd name="connsiteX1" fmla="*/ 1451295 w 3338818"/>
                  <a:gd name="connsiteY1" fmla="*/ 0 h 964734"/>
                  <a:gd name="connsiteX2" fmla="*/ 3338818 w 3338818"/>
                  <a:gd name="connsiteY2" fmla="*/ 964734 h 964734"/>
                  <a:gd name="connsiteX0" fmla="*/ 0 w 3338818"/>
                  <a:gd name="connsiteY0" fmla="*/ 787452 h 787452"/>
                  <a:gd name="connsiteX1" fmla="*/ 1764342 w 3338818"/>
                  <a:gd name="connsiteY1" fmla="*/ 0 h 787452"/>
                  <a:gd name="connsiteX2" fmla="*/ 3338818 w 3338818"/>
                  <a:gd name="connsiteY2" fmla="*/ 787452 h 787452"/>
                  <a:gd name="connsiteX0" fmla="*/ 0 w 3338818"/>
                  <a:gd name="connsiteY0" fmla="*/ 787452 h 787452"/>
                  <a:gd name="connsiteX1" fmla="*/ 1580198 w 3338818"/>
                  <a:gd name="connsiteY1" fmla="*/ 0 h 787452"/>
                  <a:gd name="connsiteX2" fmla="*/ 3338818 w 3338818"/>
                  <a:gd name="connsiteY2" fmla="*/ 787452 h 787452"/>
                  <a:gd name="connsiteX0" fmla="*/ 0 w 3117844"/>
                  <a:gd name="connsiteY0" fmla="*/ 787452 h 787452"/>
                  <a:gd name="connsiteX1" fmla="*/ 1580198 w 3117844"/>
                  <a:gd name="connsiteY1" fmla="*/ 0 h 787452"/>
                  <a:gd name="connsiteX2" fmla="*/ 3117844 w 3117844"/>
                  <a:gd name="connsiteY2" fmla="*/ 610170 h 787452"/>
                  <a:gd name="connsiteX0" fmla="*/ 0 w 3191501"/>
                  <a:gd name="connsiteY0" fmla="*/ 787452 h 787452"/>
                  <a:gd name="connsiteX1" fmla="*/ 1580198 w 3191501"/>
                  <a:gd name="connsiteY1" fmla="*/ 0 h 787452"/>
                  <a:gd name="connsiteX2" fmla="*/ 3191501 w 3191501"/>
                  <a:gd name="connsiteY2" fmla="*/ 628831 h 787452"/>
                  <a:gd name="connsiteX0" fmla="*/ 0 w 3209914"/>
                  <a:gd name="connsiteY0" fmla="*/ 787452 h 787452"/>
                  <a:gd name="connsiteX1" fmla="*/ 1580198 w 3209914"/>
                  <a:gd name="connsiteY1" fmla="*/ 0 h 787452"/>
                  <a:gd name="connsiteX2" fmla="*/ 3209914 w 3209914"/>
                  <a:gd name="connsiteY2" fmla="*/ 675484 h 787452"/>
                  <a:gd name="connsiteX0" fmla="*/ 0 w 3209914"/>
                  <a:gd name="connsiteY0" fmla="*/ 796783 h 796783"/>
                  <a:gd name="connsiteX1" fmla="*/ 1985316 w 3209914"/>
                  <a:gd name="connsiteY1" fmla="*/ 0 h 796783"/>
                  <a:gd name="connsiteX2" fmla="*/ 3209914 w 3209914"/>
                  <a:gd name="connsiteY2" fmla="*/ 684815 h 796783"/>
                  <a:gd name="connsiteX0" fmla="*/ 0 w 3154672"/>
                  <a:gd name="connsiteY0" fmla="*/ 576576 h 697873"/>
                  <a:gd name="connsiteX1" fmla="*/ 1930074 w 3154672"/>
                  <a:gd name="connsiteY1" fmla="*/ 13058 h 697873"/>
                  <a:gd name="connsiteX2" fmla="*/ 3154672 w 3154672"/>
                  <a:gd name="connsiteY2" fmla="*/ 697873 h 697873"/>
                  <a:gd name="connsiteX0" fmla="*/ 0 w 3154672"/>
                  <a:gd name="connsiteY0" fmla="*/ 631908 h 753205"/>
                  <a:gd name="connsiteX1" fmla="*/ 1782759 w 3154672"/>
                  <a:gd name="connsiteY1" fmla="*/ 3076 h 753205"/>
                  <a:gd name="connsiteX2" fmla="*/ 3154672 w 3154672"/>
                  <a:gd name="connsiteY2" fmla="*/ 753205 h 753205"/>
                  <a:gd name="connsiteX0" fmla="*/ 0 w 3265157"/>
                  <a:gd name="connsiteY0" fmla="*/ 607272 h 756561"/>
                  <a:gd name="connsiteX1" fmla="*/ 1893244 w 3265157"/>
                  <a:gd name="connsiteY1" fmla="*/ 6432 h 756561"/>
                  <a:gd name="connsiteX2" fmla="*/ 3265157 w 3265157"/>
                  <a:gd name="connsiteY2" fmla="*/ 756561 h 756561"/>
                  <a:gd name="connsiteX0" fmla="*/ 0 w 3265157"/>
                  <a:gd name="connsiteY0" fmla="*/ 602042 h 751331"/>
                  <a:gd name="connsiteX1" fmla="*/ 1893244 w 3265157"/>
                  <a:gd name="connsiteY1" fmla="*/ 1202 h 751331"/>
                  <a:gd name="connsiteX2" fmla="*/ 3265157 w 3265157"/>
                  <a:gd name="connsiteY2" fmla="*/ 751331 h 751331"/>
                  <a:gd name="connsiteX0" fmla="*/ 0 w 3228329"/>
                  <a:gd name="connsiteY0" fmla="*/ 610904 h 750862"/>
                  <a:gd name="connsiteX1" fmla="*/ 1856416 w 3228329"/>
                  <a:gd name="connsiteY1" fmla="*/ 733 h 750862"/>
                  <a:gd name="connsiteX2" fmla="*/ 3228329 w 3228329"/>
                  <a:gd name="connsiteY2" fmla="*/ 750862 h 750862"/>
                  <a:gd name="connsiteX0" fmla="*/ 0 w 3283571"/>
                  <a:gd name="connsiteY0" fmla="*/ 610904 h 750862"/>
                  <a:gd name="connsiteX1" fmla="*/ 1911658 w 3283571"/>
                  <a:gd name="connsiteY1" fmla="*/ 733 h 750862"/>
                  <a:gd name="connsiteX2" fmla="*/ 3283571 w 3283571"/>
                  <a:gd name="connsiteY2" fmla="*/ 750862 h 750862"/>
                  <a:gd name="connsiteX0" fmla="*/ 0 w 3283571"/>
                  <a:gd name="connsiteY0" fmla="*/ 593326 h 733284"/>
                  <a:gd name="connsiteX1" fmla="*/ 1727514 w 3283571"/>
                  <a:gd name="connsiteY1" fmla="*/ 1816 h 733284"/>
                  <a:gd name="connsiteX2" fmla="*/ 3283571 w 3283571"/>
                  <a:gd name="connsiteY2" fmla="*/ 733284 h 733284"/>
                  <a:gd name="connsiteX0" fmla="*/ 0 w 3283571"/>
                  <a:gd name="connsiteY0" fmla="*/ 619897 h 759855"/>
                  <a:gd name="connsiteX1" fmla="*/ 1653855 w 3283571"/>
                  <a:gd name="connsiteY1" fmla="*/ 395 h 759855"/>
                  <a:gd name="connsiteX2" fmla="*/ 3283571 w 3283571"/>
                  <a:gd name="connsiteY2" fmla="*/ 759855 h 759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83571" h="759855">
                    <a:moveTo>
                      <a:pt x="0" y="619897"/>
                    </a:moveTo>
                    <a:cubicBezTo>
                      <a:pt x="651400" y="-37183"/>
                      <a:pt x="1097385" y="395"/>
                      <a:pt x="1653855" y="395"/>
                    </a:cubicBezTo>
                    <a:cubicBezTo>
                      <a:pt x="2210325" y="395"/>
                      <a:pt x="2932632" y="527760"/>
                      <a:pt x="3283571" y="75985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0D40779-59ED-41ED-BD4B-8506A83D1065}"/>
                  </a:ext>
                </a:extLst>
              </p:cNvPr>
              <p:cNvSpPr txBox="1"/>
              <p:nvPr/>
            </p:nvSpPr>
            <p:spPr>
              <a:xfrm>
                <a:off x="2863931" y="3137239"/>
                <a:ext cx="19854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i="1" dirty="0"/>
                  <a:t>Forward </a:t>
                </a:r>
                <a:r>
                  <a:rPr lang="en-US" sz="1400" i="1" dirty="0"/>
                  <a:t>sequential </a:t>
                </a:r>
              </a:p>
              <a:p>
                <a:r>
                  <a:rPr lang="en-US" sz="1400" i="1" dirty="0"/>
                  <a:t>effect of </a:t>
                </a:r>
                <a:r>
                  <a:rPr lang="en-US" sz="1400" b="1" i="1" dirty="0"/>
                  <a:t>word frequency</a:t>
                </a:r>
                <a:endParaRPr lang="LID4096" sz="1400" b="1" i="1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8DD791B-B99A-4EFC-8F83-8475F2AECE02}"/>
                  </a:ext>
                </a:extLst>
              </p:cNvPr>
              <p:cNvSpPr txBox="1"/>
              <p:nvPr/>
            </p:nvSpPr>
            <p:spPr>
              <a:xfrm>
                <a:off x="5108943" y="3241355"/>
                <a:ext cx="24352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/>
                  <a:t>Proactive</a:t>
                </a:r>
                <a:r>
                  <a:rPr lang="en-US" sz="1400" b="1" i="1" dirty="0"/>
                  <a:t> </a:t>
                </a:r>
              </a:p>
              <a:p>
                <a:r>
                  <a:rPr lang="en-US" sz="1400" b="1" i="1" dirty="0"/>
                  <a:t>pre-ISI </a:t>
                </a:r>
                <a:r>
                  <a:rPr lang="en-US" sz="1400" i="1" dirty="0"/>
                  <a:t>effect</a:t>
                </a:r>
                <a:endParaRPr lang="LID4096" sz="1400" i="1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18EF4F-28B6-4AFB-A77B-431AACA008B7}"/>
                  </a:ext>
                </a:extLst>
              </p:cNvPr>
              <p:cNvSpPr txBox="1"/>
              <p:nvPr/>
            </p:nvSpPr>
            <p:spPr>
              <a:xfrm>
                <a:off x="6665071" y="3244689"/>
                <a:ext cx="24352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/>
                  <a:t>Retroactive</a:t>
                </a:r>
                <a:r>
                  <a:rPr lang="en-US" sz="1400" b="1" i="1" dirty="0"/>
                  <a:t> </a:t>
                </a:r>
              </a:p>
              <a:p>
                <a:r>
                  <a:rPr lang="en-US" sz="1400" b="1" i="1" dirty="0"/>
                  <a:t>post-ISI </a:t>
                </a:r>
                <a:r>
                  <a:rPr lang="en-US" sz="1400" i="1" dirty="0"/>
                  <a:t>effect</a:t>
                </a:r>
                <a:endParaRPr lang="LID4096" sz="1400" i="1" dirty="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D0990A9-6FB6-4AB6-94AC-CB3BCBA0315A}"/>
                  </a:ext>
                </a:extLst>
              </p:cNvPr>
              <p:cNvSpPr/>
              <p:nvPr/>
            </p:nvSpPr>
            <p:spPr>
              <a:xfrm>
                <a:off x="6665071" y="3684260"/>
                <a:ext cx="3227546" cy="957938"/>
              </a:xfrm>
              <a:custGeom>
                <a:avLst/>
                <a:gdLst>
                  <a:gd name="connsiteX0" fmla="*/ 0 w 3338818"/>
                  <a:gd name="connsiteY0" fmla="*/ 1426128 h 1426128"/>
                  <a:gd name="connsiteX1" fmla="*/ 1233182 w 3338818"/>
                  <a:gd name="connsiteY1" fmla="*/ 0 h 1426128"/>
                  <a:gd name="connsiteX2" fmla="*/ 3338818 w 3338818"/>
                  <a:gd name="connsiteY2" fmla="*/ 1426128 h 1426128"/>
                  <a:gd name="connsiteX0" fmla="*/ 0 w 3338818"/>
                  <a:gd name="connsiteY0" fmla="*/ 989901 h 989901"/>
                  <a:gd name="connsiteX1" fmla="*/ 1736521 w 3338818"/>
                  <a:gd name="connsiteY1" fmla="*/ 0 h 989901"/>
                  <a:gd name="connsiteX2" fmla="*/ 3338818 w 3338818"/>
                  <a:gd name="connsiteY2" fmla="*/ 989901 h 989901"/>
                  <a:gd name="connsiteX0" fmla="*/ 0 w 3338818"/>
                  <a:gd name="connsiteY0" fmla="*/ 956345 h 956345"/>
                  <a:gd name="connsiteX1" fmla="*/ 1476462 w 3338818"/>
                  <a:gd name="connsiteY1" fmla="*/ 0 h 956345"/>
                  <a:gd name="connsiteX2" fmla="*/ 3338818 w 3338818"/>
                  <a:gd name="connsiteY2" fmla="*/ 956345 h 956345"/>
                  <a:gd name="connsiteX0" fmla="*/ 0 w 3338818"/>
                  <a:gd name="connsiteY0" fmla="*/ 964734 h 964734"/>
                  <a:gd name="connsiteX1" fmla="*/ 1451295 w 3338818"/>
                  <a:gd name="connsiteY1" fmla="*/ 0 h 964734"/>
                  <a:gd name="connsiteX2" fmla="*/ 3338818 w 3338818"/>
                  <a:gd name="connsiteY2" fmla="*/ 964734 h 964734"/>
                  <a:gd name="connsiteX0" fmla="*/ 0 w 3338818"/>
                  <a:gd name="connsiteY0" fmla="*/ 787452 h 787452"/>
                  <a:gd name="connsiteX1" fmla="*/ 1764342 w 3338818"/>
                  <a:gd name="connsiteY1" fmla="*/ 0 h 787452"/>
                  <a:gd name="connsiteX2" fmla="*/ 3338818 w 3338818"/>
                  <a:gd name="connsiteY2" fmla="*/ 787452 h 787452"/>
                  <a:gd name="connsiteX0" fmla="*/ 0 w 3338818"/>
                  <a:gd name="connsiteY0" fmla="*/ 787452 h 787452"/>
                  <a:gd name="connsiteX1" fmla="*/ 1580198 w 3338818"/>
                  <a:gd name="connsiteY1" fmla="*/ 0 h 787452"/>
                  <a:gd name="connsiteX2" fmla="*/ 3338818 w 3338818"/>
                  <a:gd name="connsiteY2" fmla="*/ 787452 h 787452"/>
                  <a:gd name="connsiteX0" fmla="*/ 0 w 3117844"/>
                  <a:gd name="connsiteY0" fmla="*/ 787452 h 787452"/>
                  <a:gd name="connsiteX1" fmla="*/ 1580198 w 3117844"/>
                  <a:gd name="connsiteY1" fmla="*/ 0 h 787452"/>
                  <a:gd name="connsiteX2" fmla="*/ 3117844 w 3117844"/>
                  <a:gd name="connsiteY2" fmla="*/ 610170 h 787452"/>
                  <a:gd name="connsiteX0" fmla="*/ 0 w 3191501"/>
                  <a:gd name="connsiteY0" fmla="*/ 787452 h 787452"/>
                  <a:gd name="connsiteX1" fmla="*/ 1580198 w 3191501"/>
                  <a:gd name="connsiteY1" fmla="*/ 0 h 787452"/>
                  <a:gd name="connsiteX2" fmla="*/ 3191501 w 3191501"/>
                  <a:gd name="connsiteY2" fmla="*/ 628831 h 787452"/>
                  <a:gd name="connsiteX0" fmla="*/ 0 w 3209914"/>
                  <a:gd name="connsiteY0" fmla="*/ 787452 h 787452"/>
                  <a:gd name="connsiteX1" fmla="*/ 1580198 w 3209914"/>
                  <a:gd name="connsiteY1" fmla="*/ 0 h 787452"/>
                  <a:gd name="connsiteX2" fmla="*/ 3209914 w 3209914"/>
                  <a:gd name="connsiteY2" fmla="*/ 675484 h 787452"/>
                  <a:gd name="connsiteX0" fmla="*/ 0 w 3209914"/>
                  <a:gd name="connsiteY0" fmla="*/ 796783 h 796783"/>
                  <a:gd name="connsiteX1" fmla="*/ 1985316 w 3209914"/>
                  <a:gd name="connsiteY1" fmla="*/ 0 h 796783"/>
                  <a:gd name="connsiteX2" fmla="*/ 3209914 w 3209914"/>
                  <a:gd name="connsiteY2" fmla="*/ 684815 h 796783"/>
                  <a:gd name="connsiteX0" fmla="*/ 0 w 3154672"/>
                  <a:gd name="connsiteY0" fmla="*/ 576576 h 697873"/>
                  <a:gd name="connsiteX1" fmla="*/ 1930074 w 3154672"/>
                  <a:gd name="connsiteY1" fmla="*/ 13058 h 697873"/>
                  <a:gd name="connsiteX2" fmla="*/ 3154672 w 3154672"/>
                  <a:gd name="connsiteY2" fmla="*/ 697873 h 697873"/>
                  <a:gd name="connsiteX0" fmla="*/ 0 w 3154672"/>
                  <a:gd name="connsiteY0" fmla="*/ 631908 h 753205"/>
                  <a:gd name="connsiteX1" fmla="*/ 1782759 w 3154672"/>
                  <a:gd name="connsiteY1" fmla="*/ 3076 h 753205"/>
                  <a:gd name="connsiteX2" fmla="*/ 3154672 w 3154672"/>
                  <a:gd name="connsiteY2" fmla="*/ 753205 h 753205"/>
                  <a:gd name="connsiteX0" fmla="*/ 0 w 3265157"/>
                  <a:gd name="connsiteY0" fmla="*/ 607272 h 756561"/>
                  <a:gd name="connsiteX1" fmla="*/ 1893244 w 3265157"/>
                  <a:gd name="connsiteY1" fmla="*/ 6432 h 756561"/>
                  <a:gd name="connsiteX2" fmla="*/ 3265157 w 3265157"/>
                  <a:gd name="connsiteY2" fmla="*/ 756561 h 756561"/>
                  <a:gd name="connsiteX0" fmla="*/ 0 w 3265157"/>
                  <a:gd name="connsiteY0" fmla="*/ 602042 h 751331"/>
                  <a:gd name="connsiteX1" fmla="*/ 1893244 w 3265157"/>
                  <a:gd name="connsiteY1" fmla="*/ 1202 h 751331"/>
                  <a:gd name="connsiteX2" fmla="*/ 3265157 w 3265157"/>
                  <a:gd name="connsiteY2" fmla="*/ 751331 h 751331"/>
                  <a:gd name="connsiteX0" fmla="*/ 0 w 3228329"/>
                  <a:gd name="connsiteY0" fmla="*/ 610904 h 750862"/>
                  <a:gd name="connsiteX1" fmla="*/ 1856416 w 3228329"/>
                  <a:gd name="connsiteY1" fmla="*/ 733 h 750862"/>
                  <a:gd name="connsiteX2" fmla="*/ 3228329 w 3228329"/>
                  <a:gd name="connsiteY2" fmla="*/ 750862 h 750862"/>
                  <a:gd name="connsiteX0" fmla="*/ 0 w 3283571"/>
                  <a:gd name="connsiteY0" fmla="*/ 610904 h 750862"/>
                  <a:gd name="connsiteX1" fmla="*/ 1911658 w 3283571"/>
                  <a:gd name="connsiteY1" fmla="*/ 733 h 750862"/>
                  <a:gd name="connsiteX2" fmla="*/ 3283571 w 3283571"/>
                  <a:gd name="connsiteY2" fmla="*/ 750862 h 750862"/>
                  <a:gd name="connsiteX0" fmla="*/ 0 w 3283571"/>
                  <a:gd name="connsiteY0" fmla="*/ 593326 h 733284"/>
                  <a:gd name="connsiteX1" fmla="*/ 1727514 w 3283571"/>
                  <a:gd name="connsiteY1" fmla="*/ 1816 h 733284"/>
                  <a:gd name="connsiteX2" fmla="*/ 3283571 w 3283571"/>
                  <a:gd name="connsiteY2" fmla="*/ 733284 h 733284"/>
                  <a:gd name="connsiteX0" fmla="*/ 0 w 3283571"/>
                  <a:gd name="connsiteY0" fmla="*/ 619897 h 759855"/>
                  <a:gd name="connsiteX1" fmla="*/ 1653855 w 3283571"/>
                  <a:gd name="connsiteY1" fmla="*/ 395 h 759855"/>
                  <a:gd name="connsiteX2" fmla="*/ 3283571 w 3283571"/>
                  <a:gd name="connsiteY2" fmla="*/ 759855 h 759855"/>
                  <a:gd name="connsiteX0" fmla="*/ 0 w 6382799"/>
                  <a:gd name="connsiteY0" fmla="*/ 665884 h 759460"/>
                  <a:gd name="connsiteX1" fmla="*/ 4753083 w 6382799"/>
                  <a:gd name="connsiteY1" fmla="*/ 0 h 759460"/>
                  <a:gd name="connsiteX2" fmla="*/ 6382799 w 6382799"/>
                  <a:gd name="connsiteY2" fmla="*/ 759460 h 759460"/>
                  <a:gd name="connsiteX0" fmla="*/ 0 w 6382799"/>
                  <a:gd name="connsiteY0" fmla="*/ 785154 h 878730"/>
                  <a:gd name="connsiteX1" fmla="*/ 4046931 w 6382799"/>
                  <a:gd name="connsiteY1" fmla="*/ 0 h 878730"/>
                  <a:gd name="connsiteX2" fmla="*/ 6382799 w 6382799"/>
                  <a:gd name="connsiteY2" fmla="*/ 878730 h 878730"/>
                  <a:gd name="connsiteX0" fmla="*/ 0 w 6382799"/>
                  <a:gd name="connsiteY0" fmla="*/ 785350 h 878926"/>
                  <a:gd name="connsiteX1" fmla="*/ 4046931 w 6382799"/>
                  <a:gd name="connsiteY1" fmla="*/ 196 h 878926"/>
                  <a:gd name="connsiteX2" fmla="*/ 6382799 w 6382799"/>
                  <a:gd name="connsiteY2" fmla="*/ 878926 h 878926"/>
                  <a:gd name="connsiteX0" fmla="*/ 0 w 6382799"/>
                  <a:gd name="connsiteY0" fmla="*/ 818643 h 912219"/>
                  <a:gd name="connsiteX1" fmla="*/ 4046931 w 6382799"/>
                  <a:gd name="connsiteY1" fmla="*/ 33489 h 912219"/>
                  <a:gd name="connsiteX2" fmla="*/ 6382799 w 6382799"/>
                  <a:gd name="connsiteY2" fmla="*/ 912219 h 912219"/>
                  <a:gd name="connsiteX0" fmla="*/ 0 w 6474338"/>
                  <a:gd name="connsiteY0" fmla="*/ 843247 h 910318"/>
                  <a:gd name="connsiteX1" fmla="*/ 4138470 w 6474338"/>
                  <a:gd name="connsiteY1" fmla="*/ 31588 h 910318"/>
                  <a:gd name="connsiteX2" fmla="*/ 6474338 w 6474338"/>
                  <a:gd name="connsiteY2" fmla="*/ 910318 h 910318"/>
                  <a:gd name="connsiteX0" fmla="*/ 0 w 6369724"/>
                  <a:gd name="connsiteY0" fmla="*/ 824776 h 911725"/>
                  <a:gd name="connsiteX1" fmla="*/ 4033856 w 6369724"/>
                  <a:gd name="connsiteY1" fmla="*/ 32995 h 911725"/>
                  <a:gd name="connsiteX2" fmla="*/ 6369724 w 6369724"/>
                  <a:gd name="connsiteY2" fmla="*/ 911725 h 911725"/>
                  <a:gd name="connsiteX0" fmla="*/ 0 w 6369724"/>
                  <a:gd name="connsiteY0" fmla="*/ 1148097 h 1235046"/>
                  <a:gd name="connsiteX1" fmla="*/ 4190779 w 6369724"/>
                  <a:gd name="connsiteY1" fmla="*/ 18386 h 1235046"/>
                  <a:gd name="connsiteX2" fmla="*/ 6369724 w 6369724"/>
                  <a:gd name="connsiteY2" fmla="*/ 1235046 h 1235046"/>
                  <a:gd name="connsiteX0" fmla="*/ 0 w 6369724"/>
                  <a:gd name="connsiteY0" fmla="*/ 1130720 h 1217669"/>
                  <a:gd name="connsiteX1" fmla="*/ 4190779 w 6369724"/>
                  <a:gd name="connsiteY1" fmla="*/ 1009 h 1217669"/>
                  <a:gd name="connsiteX2" fmla="*/ 6369724 w 6369724"/>
                  <a:gd name="connsiteY2" fmla="*/ 1217669 h 1217669"/>
                  <a:gd name="connsiteX0" fmla="*/ 0 w 6369724"/>
                  <a:gd name="connsiteY0" fmla="*/ 866669 h 953618"/>
                  <a:gd name="connsiteX1" fmla="*/ 4347703 w 6369724"/>
                  <a:gd name="connsiteY1" fmla="*/ 2001 h 953618"/>
                  <a:gd name="connsiteX2" fmla="*/ 6369724 w 6369724"/>
                  <a:gd name="connsiteY2" fmla="*/ 953618 h 953618"/>
                  <a:gd name="connsiteX0" fmla="*/ 0 w 6369724"/>
                  <a:gd name="connsiteY0" fmla="*/ 866669 h 953618"/>
                  <a:gd name="connsiteX1" fmla="*/ 4282318 w 6369724"/>
                  <a:gd name="connsiteY1" fmla="*/ 2001 h 953618"/>
                  <a:gd name="connsiteX2" fmla="*/ 6369724 w 6369724"/>
                  <a:gd name="connsiteY2" fmla="*/ 953618 h 953618"/>
                  <a:gd name="connsiteX0" fmla="*/ 0 w 6369724"/>
                  <a:gd name="connsiteY0" fmla="*/ 869147 h 956096"/>
                  <a:gd name="connsiteX1" fmla="*/ 801830 w 6369724"/>
                  <a:gd name="connsiteY1" fmla="*/ 668184 h 956096"/>
                  <a:gd name="connsiteX2" fmla="*/ 4282318 w 6369724"/>
                  <a:gd name="connsiteY2" fmla="*/ 4479 h 956096"/>
                  <a:gd name="connsiteX3" fmla="*/ 6369724 w 6369724"/>
                  <a:gd name="connsiteY3" fmla="*/ 956096 h 956096"/>
                  <a:gd name="connsiteX0" fmla="*/ 0 w 6369724"/>
                  <a:gd name="connsiteY0" fmla="*/ 869629 h 956578"/>
                  <a:gd name="connsiteX1" fmla="*/ 750269 w 6369724"/>
                  <a:gd name="connsiteY1" fmla="*/ 607706 h 956578"/>
                  <a:gd name="connsiteX2" fmla="*/ 4282318 w 6369724"/>
                  <a:gd name="connsiteY2" fmla="*/ 4961 h 956578"/>
                  <a:gd name="connsiteX3" fmla="*/ 6369724 w 6369724"/>
                  <a:gd name="connsiteY3" fmla="*/ 956578 h 956578"/>
                  <a:gd name="connsiteX0" fmla="*/ 0 w 6369724"/>
                  <a:gd name="connsiteY0" fmla="*/ 871113 h 958062"/>
                  <a:gd name="connsiteX1" fmla="*/ 904950 w 6369724"/>
                  <a:gd name="connsiteY1" fmla="*/ 478561 h 958062"/>
                  <a:gd name="connsiteX2" fmla="*/ 4282318 w 6369724"/>
                  <a:gd name="connsiteY2" fmla="*/ 6445 h 958062"/>
                  <a:gd name="connsiteX3" fmla="*/ 6369724 w 6369724"/>
                  <a:gd name="connsiteY3" fmla="*/ 958062 h 958062"/>
                  <a:gd name="connsiteX0" fmla="*/ 0 w 6369724"/>
                  <a:gd name="connsiteY0" fmla="*/ 870989 h 957938"/>
                  <a:gd name="connsiteX1" fmla="*/ 1008070 w 6369724"/>
                  <a:gd name="connsiteY1" fmla="*/ 487146 h 957938"/>
                  <a:gd name="connsiteX2" fmla="*/ 4282318 w 6369724"/>
                  <a:gd name="connsiteY2" fmla="*/ 6321 h 957938"/>
                  <a:gd name="connsiteX3" fmla="*/ 6369724 w 6369724"/>
                  <a:gd name="connsiteY3" fmla="*/ 957938 h 957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69724" h="957938">
                    <a:moveTo>
                      <a:pt x="0" y="870989"/>
                    </a:moveTo>
                    <a:cubicBezTo>
                      <a:pt x="79214" y="824432"/>
                      <a:pt x="294350" y="631257"/>
                      <a:pt x="1008070" y="487146"/>
                    </a:cubicBezTo>
                    <a:cubicBezTo>
                      <a:pt x="1721790" y="343035"/>
                      <a:pt x="3299911" y="-54727"/>
                      <a:pt x="4282318" y="6321"/>
                    </a:cubicBezTo>
                    <a:cubicBezTo>
                      <a:pt x="5322635" y="-6931"/>
                      <a:pt x="6018785" y="725843"/>
                      <a:pt x="6369724" y="95793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50401E1-1A4A-407A-8946-BBDB5CA44432}"/>
                  </a:ext>
                </a:extLst>
              </p:cNvPr>
              <p:cNvSpPr txBox="1"/>
              <p:nvPr/>
            </p:nvSpPr>
            <p:spPr>
              <a:xfrm>
                <a:off x="8333041" y="3137239"/>
                <a:ext cx="19854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i="1" dirty="0"/>
                  <a:t>Backward </a:t>
                </a:r>
                <a:r>
                  <a:rPr lang="en-US" sz="1400" i="1" dirty="0"/>
                  <a:t>sequential </a:t>
                </a:r>
              </a:p>
              <a:p>
                <a:r>
                  <a:rPr lang="en-US" sz="1400" i="1" dirty="0"/>
                  <a:t>effect of </a:t>
                </a:r>
                <a:r>
                  <a:rPr lang="en-US" sz="1400" b="1" i="1" dirty="0"/>
                  <a:t>word frequency</a:t>
                </a:r>
                <a:endParaRPr lang="LID4096" sz="1400" b="1" i="1" dirty="0"/>
              </a:p>
            </p:txBody>
          </p:sp>
        </p:grpSp>
        <p:pic>
          <p:nvPicPr>
            <p:cNvPr id="71" name="Graphic 70" descr="Checkmark">
              <a:extLst>
                <a:ext uri="{FF2B5EF4-FFF2-40B4-BE49-F238E27FC236}">
                  <a16:creationId xmlns:a16="http://schemas.microsoft.com/office/drawing/2014/main" id="{45372AFF-C590-40E7-8C75-4ADB9BA4E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68740" y="4814423"/>
              <a:ext cx="377600" cy="377600"/>
            </a:xfrm>
            <a:prstGeom prst="rect">
              <a:avLst/>
            </a:prstGeom>
          </p:spPr>
        </p:pic>
        <p:pic>
          <p:nvPicPr>
            <p:cNvPr id="73" name="Graphic 72" descr="Checkmark">
              <a:extLst>
                <a:ext uri="{FF2B5EF4-FFF2-40B4-BE49-F238E27FC236}">
                  <a16:creationId xmlns:a16="http://schemas.microsoft.com/office/drawing/2014/main" id="{4C0D98ED-3E36-45E1-8ACA-0E379F9C6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05397" y="4802418"/>
              <a:ext cx="377600" cy="377600"/>
            </a:xfrm>
            <a:prstGeom prst="rect">
              <a:avLst/>
            </a:prstGeom>
          </p:spPr>
        </p:pic>
        <p:pic>
          <p:nvPicPr>
            <p:cNvPr id="79" name="Graphic 78" descr="Checkmark">
              <a:extLst>
                <a:ext uri="{FF2B5EF4-FFF2-40B4-BE49-F238E27FC236}">
                  <a16:creationId xmlns:a16="http://schemas.microsoft.com/office/drawing/2014/main" id="{0E682956-7708-4141-8765-FE25DD281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09543" y="5388340"/>
              <a:ext cx="377600" cy="377600"/>
            </a:xfrm>
            <a:prstGeom prst="rect">
              <a:avLst/>
            </a:prstGeom>
          </p:spPr>
        </p:pic>
        <p:pic>
          <p:nvPicPr>
            <p:cNvPr id="81" name="Graphic 80" descr="Checkmark">
              <a:extLst>
                <a:ext uri="{FF2B5EF4-FFF2-40B4-BE49-F238E27FC236}">
                  <a16:creationId xmlns:a16="http://schemas.microsoft.com/office/drawing/2014/main" id="{28FF6895-2164-42A2-949C-148179F6F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84579" y="5416433"/>
              <a:ext cx="377600" cy="377600"/>
            </a:xfrm>
            <a:prstGeom prst="rect">
              <a:avLst/>
            </a:prstGeom>
          </p:spPr>
        </p:pic>
        <p:pic>
          <p:nvPicPr>
            <p:cNvPr id="85" name="Graphic 84" descr="Close">
              <a:extLst>
                <a:ext uri="{FF2B5EF4-FFF2-40B4-BE49-F238E27FC236}">
                  <a16:creationId xmlns:a16="http://schemas.microsoft.com/office/drawing/2014/main" id="{693ECE47-9B1A-4BE5-A3DE-5528F7E41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7684579" y="4800688"/>
              <a:ext cx="377600" cy="377600"/>
            </a:xfrm>
            <a:prstGeom prst="rect">
              <a:avLst/>
            </a:prstGeom>
          </p:spPr>
        </p:pic>
        <p:pic>
          <p:nvPicPr>
            <p:cNvPr id="87" name="Graphic 86" descr="Close">
              <a:extLst>
                <a:ext uri="{FF2B5EF4-FFF2-40B4-BE49-F238E27FC236}">
                  <a16:creationId xmlns:a16="http://schemas.microsoft.com/office/drawing/2014/main" id="{0324B228-7B72-48E3-BEDD-EB5DAD692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9637745" y="4807588"/>
              <a:ext cx="377600" cy="377600"/>
            </a:xfrm>
            <a:prstGeom prst="rect">
              <a:avLst/>
            </a:prstGeom>
          </p:spPr>
        </p:pic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F97FD5D-2772-4287-87F1-87DA3D8F5A74}"/>
                </a:ext>
              </a:extLst>
            </p:cNvPr>
            <p:cNvSpPr/>
            <p:nvPr/>
          </p:nvSpPr>
          <p:spPr>
            <a:xfrm>
              <a:off x="6025" y="4816428"/>
              <a:ext cx="2551925" cy="377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Resource depletion &amp; recovery</a:t>
              </a:r>
              <a:endParaRPr lang="LID4096" sz="14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4D8CCED0-4033-4198-A7FD-F8A7795161EE}"/>
                </a:ext>
              </a:extLst>
            </p:cNvPr>
            <p:cNvSpPr/>
            <p:nvPr/>
          </p:nvSpPr>
          <p:spPr>
            <a:xfrm>
              <a:off x="6024" y="5413264"/>
              <a:ext cx="2551925" cy="377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Temporal distinctiveness</a:t>
              </a:r>
              <a:endParaRPr lang="LID4096" sz="1400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841666E-D935-4F51-81F8-742D9095EA4D}"/>
                </a:ext>
              </a:extLst>
            </p:cNvPr>
            <p:cNvSpPr txBox="1"/>
            <p:nvPr/>
          </p:nvSpPr>
          <p:spPr>
            <a:xfrm>
              <a:off x="2969246" y="4131596"/>
              <a:ext cx="19854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Forward </a:t>
              </a:r>
              <a:r>
                <a:rPr lang="en-US" sz="1400" i="1" dirty="0"/>
                <a:t>sequential </a:t>
              </a:r>
            </a:p>
            <a:p>
              <a:r>
                <a:rPr lang="en-US" sz="1400" i="1" dirty="0"/>
                <a:t>effect of </a:t>
              </a:r>
              <a:r>
                <a:rPr lang="en-US" sz="1400" b="1" i="1" dirty="0"/>
                <a:t>word frequency</a:t>
              </a:r>
              <a:endParaRPr lang="LID4096" sz="1400" b="1" i="1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F5E93A6-4724-48E6-8F03-C500A44A8FF4}"/>
                </a:ext>
              </a:extLst>
            </p:cNvPr>
            <p:cNvSpPr txBox="1"/>
            <p:nvPr/>
          </p:nvSpPr>
          <p:spPr>
            <a:xfrm>
              <a:off x="5304178" y="4131596"/>
              <a:ext cx="24352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Proactive</a:t>
              </a:r>
              <a:r>
                <a:rPr lang="en-US" sz="1400" b="1" i="1" dirty="0"/>
                <a:t> </a:t>
              </a:r>
            </a:p>
            <a:p>
              <a:r>
                <a:rPr lang="en-US" sz="1400" b="1" i="1" dirty="0"/>
                <a:t>pre-ISI </a:t>
              </a:r>
              <a:r>
                <a:rPr lang="en-US" sz="1400" i="1" dirty="0"/>
                <a:t>effect</a:t>
              </a:r>
              <a:endParaRPr lang="LID4096" sz="1400" i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29F264B-5E06-4541-9A50-1CBB8277F1DF}"/>
                </a:ext>
              </a:extLst>
            </p:cNvPr>
            <p:cNvSpPr txBox="1"/>
            <p:nvPr/>
          </p:nvSpPr>
          <p:spPr>
            <a:xfrm>
              <a:off x="7336644" y="4126351"/>
              <a:ext cx="24352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Retroactive</a:t>
              </a:r>
              <a:r>
                <a:rPr lang="en-US" sz="1400" b="1" i="1" dirty="0"/>
                <a:t> </a:t>
              </a:r>
            </a:p>
            <a:p>
              <a:r>
                <a:rPr lang="en-US" sz="1400" b="1" i="1" dirty="0"/>
                <a:t>post-ISI </a:t>
              </a:r>
              <a:r>
                <a:rPr lang="en-US" sz="1400" i="1" dirty="0"/>
                <a:t>effect</a:t>
              </a:r>
              <a:endParaRPr lang="LID4096" sz="1400" i="1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666FBE3-03AB-4492-8F93-77444310C969}"/>
                </a:ext>
              </a:extLst>
            </p:cNvPr>
            <p:cNvSpPr txBox="1"/>
            <p:nvPr/>
          </p:nvSpPr>
          <p:spPr>
            <a:xfrm>
              <a:off x="9010052" y="4123017"/>
              <a:ext cx="19854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Backward </a:t>
              </a:r>
              <a:r>
                <a:rPr lang="en-US" sz="1400" i="1" dirty="0"/>
                <a:t>sequential </a:t>
              </a:r>
            </a:p>
            <a:p>
              <a:r>
                <a:rPr lang="en-US" sz="1400" i="1" dirty="0"/>
                <a:t>effect of </a:t>
              </a:r>
              <a:r>
                <a:rPr lang="en-US" sz="1400" b="1" i="1" dirty="0"/>
                <a:t>word frequency</a:t>
              </a:r>
              <a:endParaRPr lang="LID4096" sz="1400" b="1" i="1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0F46ACE-7F44-441F-823B-F417430BA582}"/>
                </a:ext>
              </a:extLst>
            </p:cNvPr>
            <p:cNvSpPr txBox="1"/>
            <p:nvPr/>
          </p:nvSpPr>
          <p:spPr>
            <a:xfrm>
              <a:off x="6024" y="0"/>
              <a:ext cx="12028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/>
                <a:t>a) paradigm</a:t>
              </a:r>
              <a:endParaRPr lang="LID4096" sz="1600" b="1" u="sng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A305C24-23F1-4290-B503-E9614C47516A}"/>
                </a:ext>
              </a:extLst>
            </p:cNvPr>
            <p:cNvSpPr txBox="1"/>
            <p:nvPr/>
          </p:nvSpPr>
          <p:spPr>
            <a:xfrm>
              <a:off x="0" y="4006976"/>
              <a:ext cx="13605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/>
                <a:t>b) predictions</a:t>
              </a:r>
              <a:endParaRPr lang="LID4096" sz="1600" b="1" u="sng" dirty="0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32BD1BE9-0173-4896-8501-B5D7E9374306}"/>
                </a:ext>
              </a:extLst>
            </p:cNvPr>
            <p:cNvCxnSpPr/>
            <p:nvPr/>
          </p:nvCxnSpPr>
          <p:spPr>
            <a:xfrm flipV="1">
              <a:off x="4473756" y="4987725"/>
              <a:ext cx="747623" cy="69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1012613-6EC5-43F6-8B98-BAED164140AF}"/>
                </a:ext>
              </a:extLst>
            </p:cNvPr>
            <p:cNvSpPr txBox="1"/>
            <p:nvPr/>
          </p:nvSpPr>
          <p:spPr>
            <a:xfrm>
              <a:off x="4423531" y="4996340"/>
              <a:ext cx="8629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interaction</a:t>
              </a:r>
              <a:endParaRPr lang="LID4096" sz="1200" dirty="0"/>
            </a:p>
          </p:txBody>
        </p:sp>
        <p:pic>
          <p:nvPicPr>
            <p:cNvPr id="120" name="Graphic 119" descr="Checkmark">
              <a:extLst>
                <a:ext uri="{FF2B5EF4-FFF2-40B4-BE49-F238E27FC236}">
                  <a16:creationId xmlns:a16="http://schemas.microsoft.com/office/drawing/2014/main" id="{706E12A7-4890-4DB6-8631-FB0DC5BED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78555" y="6038579"/>
              <a:ext cx="377600" cy="377600"/>
            </a:xfrm>
            <a:prstGeom prst="rect">
              <a:avLst/>
            </a:prstGeom>
          </p:spPr>
        </p:pic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D79AE13E-4965-4038-945B-0189B4569AC1}"/>
                </a:ext>
              </a:extLst>
            </p:cNvPr>
            <p:cNvSpPr/>
            <p:nvPr/>
          </p:nvSpPr>
          <p:spPr>
            <a:xfrm>
              <a:off x="0" y="6035410"/>
              <a:ext cx="2551925" cy="377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Cumulative rehearsal/refreshing</a:t>
              </a:r>
              <a:endParaRPr lang="LID4096" sz="1400" dirty="0">
                <a:solidFill>
                  <a:schemeClr val="tx1"/>
                </a:solidFill>
              </a:endParaRPr>
            </a:p>
          </p:txBody>
        </p:sp>
        <p:pic>
          <p:nvPicPr>
            <p:cNvPr id="126" name="Graphic 125" descr="Close">
              <a:extLst>
                <a:ext uri="{FF2B5EF4-FFF2-40B4-BE49-F238E27FC236}">
                  <a16:creationId xmlns:a16="http://schemas.microsoft.com/office/drawing/2014/main" id="{075EFA7C-51C5-4EB7-9DBA-7430B3838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9623252" y="6030165"/>
              <a:ext cx="377600" cy="377600"/>
            </a:xfrm>
            <a:prstGeom prst="rect">
              <a:avLst/>
            </a:prstGeom>
          </p:spPr>
        </p:pic>
        <p:pic>
          <p:nvPicPr>
            <p:cNvPr id="128" name="Graphic 127" descr="Close">
              <a:extLst>
                <a:ext uri="{FF2B5EF4-FFF2-40B4-BE49-F238E27FC236}">
                  <a16:creationId xmlns:a16="http://schemas.microsoft.com/office/drawing/2014/main" id="{0B7DD3DB-37C9-4CA6-AE40-49E14C398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603519" y="6030165"/>
              <a:ext cx="377600" cy="377600"/>
            </a:xfrm>
            <a:prstGeom prst="rect">
              <a:avLst/>
            </a:prstGeom>
          </p:spPr>
        </p:pic>
        <p:pic>
          <p:nvPicPr>
            <p:cNvPr id="130" name="Graphic 129" descr="Checkmark">
              <a:extLst>
                <a:ext uri="{FF2B5EF4-FFF2-40B4-BE49-F238E27FC236}">
                  <a16:creationId xmlns:a16="http://schemas.microsoft.com/office/drawing/2014/main" id="{15C71A09-9272-42C4-98C5-3962D2436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68740" y="6028933"/>
              <a:ext cx="377600" cy="377600"/>
            </a:xfrm>
            <a:prstGeom prst="rect">
              <a:avLst/>
            </a:prstGeom>
          </p:spPr>
        </p:pic>
        <p:pic>
          <p:nvPicPr>
            <p:cNvPr id="134" name="Graphic 133" descr="Checkmark">
              <a:extLst>
                <a:ext uri="{FF2B5EF4-FFF2-40B4-BE49-F238E27FC236}">
                  <a16:creationId xmlns:a16="http://schemas.microsoft.com/office/drawing/2014/main" id="{DD78134B-0E7C-4178-A80A-CB6B3C3CD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78555" y="6687782"/>
              <a:ext cx="377600" cy="377600"/>
            </a:xfrm>
            <a:prstGeom prst="rect">
              <a:avLst/>
            </a:prstGeom>
          </p:spPr>
        </p:pic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9C45BFB3-C37A-4617-B08C-D35BE79F64F7}"/>
                </a:ext>
              </a:extLst>
            </p:cNvPr>
            <p:cNvSpPr/>
            <p:nvPr/>
          </p:nvSpPr>
          <p:spPr>
            <a:xfrm>
              <a:off x="0" y="6684613"/>
              <a:ext cx="2551925" cy="377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Short-term consolidation</a:t>
              </a:r>
              <a:endParaRPr lang="LID4096" sz="1400" dirty="0">
                <a:solidFill>
                  <a:schemeClr val="tx1"/>
                </a:solidFill>
              </a:endParaRPr>
            </a:p>
          </p:txBody>
        </p:sp>
        <p:pic>
          <p:nvPicPr>
            <p:cNvPr id="138" name="Graphic 137" descr="Close">
              <a:extLst>
                <a:ext uri="{FF2B5EF4-FFF2-40B4-BE49-F238E27FC236}">
                  <a16:creationId xmlns:a16="http://schemas.microsoft.com/office/drawing/2014/main" id="{42BF8E0E-0AE5-4329-B147-160319F99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9623252" y="6679368"/>
              <a:ext cx="377600" cy="377600"/>
            </a:xfrm>
            <a:prstGeom prst="rect">
              <a:avLst/>
            </a:prstGeom>
          </p:spPr>
        </p:pic>
        <p:pic>
          <p:nvPicPr>
            <p:cNvPr id="144" name="Graphic 143" descr="Question Mark">
              <a:extLst>
                <a:ext uri="{FF2B5EF4-FFF2-40B4-BE49-F238E27FC236}">
                  <a16:creationId xmlns:a16="http://schemas.microsoft.com/office/drawing/2014/main" id="{B6F54C07-803D-4790-B227-93A2FDDD3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61989" y="6682080"/>
              <a:ext cx="377600" cy="377600"/>
            </a:xfrm>
            <a:prstGeom prst="rect">
              <a:avLst/>
            </a:prstGeom>
          </p:spPr>
        </p:pic>
        <p:pic>
          <p:nvPicPr>
            <p:cNvPr id="146" name="Graphic 145" descr="Checkmark">
              <a:extLst>
                <a:ext uri="{FF2B5EF4-FFF2-40B4-BE49-F238E27FC236}">
                  <a16:creationId xmlns:a16="http://schemas.microsoft.com/office/drawing/2014/main" id="{1B59C06E-E9AF-4D37-BBFC-EC4FA7C12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03519" y="6675195"/>
              <a:ext cx="377600" cy="377600"/>
            </a:xfrm>
            <a:prstGeom prst="rect">
              <a:avLst/>
            </a:prstGeom>
          </p:spPr>
        </p:pic>
        <p:pic>
          <p:nvPicPr>
            <p:cNvPr id="148" name="Graphic 147" descr="Question Mark">
              <a:extLst>
                <a:ext uri="{FF2B5EF4-FFF2-40B4-BE49-F238E27FC236}">
                  <a16:creationId xmlns:a16="http://schemas.microsoft.com/office/drawing/2014/main" id="{CB14251A-2DC8-4AF7-82EC-4AC7C2EE5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03519" y="6671990"/>
              <a:ext cx="377600" cy="377600"/>
            </a:xfrm>
            <a:prstGeom prst="rect">
              <a:avLst/>
            </a:prstGeom>
          </p:spPr>
        </p:pic>
        <p:pic>
          <p:nvPicPr>
            <p:cNvPr id="150" name="Graphic 149" descr="Question Mark">
              <a:extLst>
                <a:ext uri="{FF2B5EF4-FFF2-40B4-BE49-F238E27FC236}">
                  <a16:creationId xmlns:a16="http://schemas.microsoft.com/office/drawing/2014/main" id="{ADB5EC77-6499-4D23-B303-49612F9B0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78555" y="6679293"/>
              <a:ext cx="377600" cy="377600"/>
            </a:xfrm>
            <a:prstGeom prst="rect">
              <a:avLst/>
            </a:prstGeom>
          </p:spPr>
        </p:pic>
        <p:pic>
          <p:nvPicPr>
            <p:cNvPr id="4" name="Graphic 3" descr="Checkmark">
              <a:extLst>
                <a:ext uri="{FF2B5EF4-FFF2-40B4-BE49-F238E27FC236}">
                  <a16:creationId xmlns:a16="http://schemas.microsoft.com/office/drawing/2014/main" id="{0A66DBB0-FD8F-4089-AD63-92CB8829C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61989" y="5423280"/>
              <a:ext cx="377600" cy="377600"/>
            </a:xfrm>
            <a:prstGeom prst="rect">
              <a:avLst/>
            </a:prstGeom>
          </p:spPr>
        </p:pic>
        <p:pic>
          <p:nvPicPr>
            <p:cNvPr id="8" name="Graphic 7" descr="Question Mark">
              <a:extLst>
                <a:ext uri="{FF2B5EF4-FFF2-40B4-BE49-F238E27FC236}">
                  <a16:creationId xmlns:a16="http://schemas.microsoft.com/office/drawing/2014/main" id="{6C429DF8-68AF-4A84-B413-86AB953FB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61989" y="5420075"/>
              <a:ext cx="377600" cy="377600"/>
            </a:xfrm>
            <a:prstGeom prst="rect">
              <a:avLst/>
            </a:prstGeom>
          </p:spPr>
        </p:pic>
        <p:pic>
          <p:nvPicPr>
            <p:cNvPr id="15" name="Graphic 14" descr="Checkmark">
              <a:extLst>
                <a:ext uri="{FF2B5EF4-FFF2-40B4-BE49-F238E27FC236}">
                  <a16:creationId xmlns:a16="http://schemas.microsoft.com/office/drawing/2014/main" id="{43445544-7704-40F1-8B05-7BF7C21E6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23252" y="5424623"/>
              <a:ext cx="377600" cy="377600"/>
            </a:xfrm>
            <a:prstGeom prst="rect">
              <a:avLst/>
            </a:prstGeom>
          </p:spPr>
        </p:pic>
        <p:pic>
          <p:nvPicPr>
            <p:cNvPr id="25" name="Graphic 24" descr="Question Mark">
              <a:extLst>
                <a:ext uri="{FF2B5EF4-FFF2-40B4-BE49-F238E27FC236}">
                  <a16:creationId xmlns:a16="http://schemas.microsoft.com/office/drawing/2014/main" id="{5983A465-BC5D-4DBF-B20B-519D2777B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23252" y="5421418"/>
              <a:ext cx="377600" cy="37760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351F1B4-8DB9-48AF-AF9F-880CCF661EED}"/>
                </a:ext>
              </a:extLst>
            </p:cNvPr>
            <p:cNvSpPr txBox="1"/>
            <p:nvPr/>
          </p:nvSpPr>
          <p:spPr>
            <a:xfrm>
              <a:off x="-18031" y="7364931"/>
              <a:ext cx="16495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/>
                <a:t>c) Observed data</a:t>
              </a:r>
              <a:endParaRPr lang="LID4096" sz="1600" b="1" u="sng" dirty="0"/>
            </a:p>
          </p:txBody>
        </p:sp>
        <p:pic>
          <p:nvPicPr>
            <p:cNvPr id="28" name="Graphic 27" descr="Checkbox Checked">
              <a:extLst>
                <a:ext uri="{FF2B5EF4-FFF2-40B4-BE49-F238E27FC236}">
                  <a16:creationId xmlns:a16="http://schemas.microsoft.com/office/drawing/2014/main" id="{54CE185A-F13C-4F81-844A-2921FE0CC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30791" y="7534208"/>
              <a:ext cx="914400" cy="914400"/>
            </a:xfrm>
            <a:prstGeom prst="rect">
              <a:avLst/>
            </a:prstGeom>
          </p:spPr>
        </p:pic>
        <p:pic>
          <p:nvPicPr>
            <p:cNvPr id="29" name="Graphic 28" descr="Checkbox Checked">
              <a:extLst>
                <a:ext uri="{FF2B5EF4-FFF2-40B4-BE49-F238E27FC236}">
                  <a16:creationId xmlns:a16="http://schemas.microsoft.com/office/drawing/2014/main" id="{30574B71-56E2-480B-B5E1-48DD40A4E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359363" y="7534208"/>
              <a:ext cx="914400" cy="914400"/>
            </a:xfrm>
            <a:prstGeom prst="rect">
              <a:avLst/>
            </a:prstGeom>
          </p:spPr>
        </p:pic>
        <p:pic>
          <p:nvPicPr>
            <p:cNvPr id="30" name="Graphic 29" descr="Checkbox Checked">
              <a:extLst>
                <a:ext uri="{FF2B5EF4-FFF2-40B4-BE49-F238E27FC236}">
                  <a16:creationId xmlns:a16="http://schemas.microsoft.com/office/drawing/2014/main" id="{A292B986-B34E-4B41-BF0D-DBDE3A2D9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637744" y="7802607"/>
              <a:ext cx="377601" cy="377601"/>
            </a:xfrm>
            <a:prstGeom prst="rect">
              <a:avLst/>
            </a:prstGeom>
          </p:spPr>
        </p:pic>
        <p:pic>
          <p:nvPicPr>
            <p:cNvPr id="32" name="Graphic 31" descr="Checkbox Crossed">
              <a:extLst>
                <a:ext uri="{FF2B5EF4-FFF2-40B4-BE49-F238E27FC236}">
                  <a16:creationId xmlns:a16="http://schemas.microsoft.com/office/drawing/2014/main" id="{2873E42D-6A4F-4064-8516-DE5BE121F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410155" y="7534207"/>
              <a:ext cx="914400" cy="914400"/>
            </a:xfrm>
            <a:prstGeom prst="rect">
              <a:avLst/>
            </a:prstGeom>
          </p:spPr>
        </p:pic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FB62D61-7C8C-4945-A5AC-E2D628E6C4CF}"/>
                </a:ext>
              </a:extLst>
            </p:cNvPr>
            <p:cNvCxnSpPr/>
            <p:nvPr/>
          </p:nvCxnSpPr>
          <p:spPr>
            <a:xfrm flipV="1">
              <a:off x="4422088" y="7894594"/>
              <a:ext cx="747623" cy="69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F131CE3-CE22-4BA2-9FF1-4345CB5A4033}"/>
                </a:ext>
              </a:extLst>
            </p:cNvPr>
            <p:cNvSpPr txBox="1"/>
            <p:nvPr/>
          </p:nvSpPr>
          <p:spPr>
            <a:xfrm>
              <a:off x="4371863" y="7903209"/>
              <a:ext cx="8629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interaction</a:t>
              </a:r>
              <a:endParaRPr lang="LID4096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6D01F8-254C-4686-B479-766791159575}"/>
                </a:ext>
              </a:extLst>
            </p:cNvPr>
            <p:cNvSpPr txBox="1"/>
            <p:nvPr/>
          </p:nvSpPr>
          <p:spPr>
            <a:xfrm>
              <a:off x="10405839" y="2882476"/>
              <a:ext cx="9254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study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4881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1400</TotalTime>
  <Words>79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Vencislav Popov</dc:creator>
  <cp:lastModifiedBy>Ven Popov</cp:lastModifiedBy>
  <cp:revision>20</cp:revision>
  <dcterms:created xsi:type="dcterms:W3CDTF">2020-04-30T17:01:04Z</dcterms:created>
  <dcterms:modified xsi:type="dcterms:W3CDTF">2020-09-10T13:38:49Z</dcterms:modified>
</cp:coreProperties>
</file>