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GOVTECH Hackathon Saarland 2025
- Team of 2 with Melanie
- F13 Topic Area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F13 provides RAG service and aggregated database
- Government documents are embedded in F13
- BPMN Modeler is planned to generate process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Idea: OpenFlow as central application for process discovery on top of F13
- Assumption: All government documents are embedded in F13 RAG
- Goal: Streamline access to process information and improve collaboration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Sarah
- New employee in a government department
- Needs to procure software licenses &gt; 25,000 EUR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OpenFlow provides matching processes with BPMN visualization, contacts, and evidence
- Evidence for validation and transparency
- Contact information for collaboration
- Integration of external services (BPMN Modeler, Organigram)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Optional!
High-level OpenFlow integration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Optional!
Detailed sequence diagram of OpenFlow search integration with F13 RAG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OpenFlow</dc:title>
  <dc:subject>## OpenFlow Pitch Presentation
</dc:subject>
  <dc:creator/>
  <cp:lastModifiedBy/>
  <cp:revision>1</cp:revision>
  <dcterms:created xsi:type="dcterms:W3CDTF">2025-10-28T07:48:30Z</dcterms:created>
  <dcterms:modified xsi:type="dcterms:W3CDTF">2025-10-28T07:48:30Z</dcterms:modified>
</cp:coreProperties>
</file>