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2" r:id="rId2"/>
    <p:sldId id="273" r:id="rId3"/>
    <p:sldId id="283" r:id="rId4"/>
    <p:sldId id="284" r:id="rId5"/>
    <p:sldId id="275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6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134"/>
    <a:srgbClr val="42E28A"/>
    <a:srgbClr val="054B28"/>
    <a:srgbClr val="148246"/>
    <a:srgbClr val="149B55"/>
    <a:srgbClr val="1ACC6F"/>
    <a:srgbClr val="199B55"/>
    <a:srgbClr val="158949"/>
    <a:srgbClr val="158C4C"/>
    <a:srgbClr val="C3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94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1117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8CC1-B90E-47D8-99C5-6BAA1811C342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351C-CD6A-4EE7-B691-C83BC0E42D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7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0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4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1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4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B977-AD5C-4F3D-992F-860711DBDA8C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9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06" y="5708679"/>
            <a:ext cx="2195698" cy="74886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58107" y="2499743"/>
            <a:ext cx="4254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Comunicação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 socket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Java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788024" y="4149080"/>
            <a:ext cx="4061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vens Diego Müller</a:t>
            </a:r>
          </a:p>
          <a:p>
            <a:pPr algn="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aulo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Henrique Rodrigues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139952" y="1730947"/>
            <a:ext cx="467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DrillerZap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 executar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F5082A5-1563-4778-A06B-7BFABF928DAE}"/>
              </a:ext>
            </a:extLst>
          </p:cNvPr>
          <p:cNvSpPr txBox="1"/>
          <p:nvPr/>
        </p:nvSpPr>
        <p:spPr>
          <a:xfrm>
            <a:off x="971600" y="1700808"/>
            <a:ext cx="5688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Servidor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Criar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banco de dados;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Criar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tabelas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Configurar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Connection Factory;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Cliente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Salvar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configurações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server;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Criar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cadastro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Usufruir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das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funcionalidades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550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7922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Comunicação</a:t>
            </a: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Cliente</a:t>
            </a: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 Server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F5082A5-1563-4778-A06B-7BFABF928DAE}"/>
              </a:ext>
            </a:extLst>
          </p:cNvPr>
          <p:cNvSpPr txBox="1"/>
          <p:nvPr/>
        </p:nvSpPr>
        <p:spPr>
          <a:xfrm>
            <a:off x="971600" y="1700808"/>
            <a:ext cx="568863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Criação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alteração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Cadastro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Login;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Adicionar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/ Remover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contatos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Solicitar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Lista de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contatos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Ficar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1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799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Comunicação cliente x cliente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F5082A5-1563-4778-A06B-7BFABF928DAE}"/>
              </a:ext>
            </a:extLst>
          </p:cNvPr>
          <p:cNvSpPr txBox="1"/>
          <p:nvPr/>
        </p:nvSpPr>
        <p:spPr>
          <a:xfrm>
            <a:off x="971600" y="1700808"/>
            <a:ext cx="56886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Lista de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contatos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online:</a:t>
            </a:r>
          </a:p>
          <a:p>
            <a:pPr lvl="1"/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Comunicação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entre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contatos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lvl="1"/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Obs.: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Devido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tempo,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implementado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envoi /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recebimento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arquivos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71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052540" y="836712"/>
            <a:ext cx="46959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Vamos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4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ao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sz="4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interessa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4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7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104</Words>
  <Application>Microsoft Office PowerPoint</Application>
  <PresentationFormat>Apresentação na tela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Colebrusco Peres</dc:creator>
  <cp:lastModifiedBy>Ivens</cp:lastModifiedBy>
  <cp:revision>204</cp:revision>
  <dcterms:created xsi:type="dcterms:W3CDTF">2016-08-30T17:34:40Z</dcterms:created>
  <dcterms:modified xsi:type="dcterms:W3CDTF">2018-12-04T14:23:46Z</dcterms:modified>
</cp:coreProperties>
</file>