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73" r:id="rId3"/>
    <p:sldId id="288" r:id="rId4"/>
    <p:sldId id="293" r:id="rId5"/>
    <p:sldId id="289" r:id="rId6"/>
    <p:sldId id="257" r:id="rId7"/>
    <p:sldId id="296" r:id="rId8"/>
    <p:sldId id="287" r:id="rId9"/>
    <p:sldId id="290" r:id="rId10"/>
    <p:sldId id="291" r:id="rId11"/>
    <p:sldId id="294" r:id="rId12"/>
    <p:sldId id="295" r:id="rId13"/>
    <p:sldId id="292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94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351C-CD6A-4EE7-B691-C83BC0E42DF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3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06/09/2018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construção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KLD, KLDv2 e MDI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melhoria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BLS</a:t>
            </a:r>
          </a:p>
          <a:p>
            <a:pPr lvl="1"/>
            <a:endParaRPr lang="en-US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baseados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busca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Tabu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 Neighborhood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Métodos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baseados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população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Scatter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Memetic Algorithm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Estado da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Leitor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instância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arquivo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responsável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Classes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implementadas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InstanceReader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Instance, Solution,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RandomicAlg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Implementação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Inicial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6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tempo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predefinido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Funcionamento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criação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baseada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posições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randomicamente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selecionadas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Randômico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0A72204-6040-4D57-A5B3-1E0C3328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92077"/>
              </p:ext>
            </p:extLst>
          </p:nvPr>
        </p:nvGraphicFramePr>
        <p:xfrm>
          <a:off x="971600" y="2978080"/>
          <a:ext cx="7200800" cy="259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965103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6250455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776301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77859465"/>
                    </a:ext>
                  </a:extLst>
                </a:gridCol>
              </a:tblGrid>
              <a:tr h="595850">
                <a:tc>
                  <a:txBody>
                    <a:bodyPr/>
                    <a:lstStyle/>
                    <a:p>
                      <a:r>
                        <a:rPr lang="en-US" dirty="0" err="1"/>
                        <a:t>Instância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Randômico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Estado da </a:t>
                      </a:r>
                      <a:r>
                        <a:rPr lang="en-US" dirty="0" err="1"/>
                        <a:t>Arte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03831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SOM-b_1_n100_m10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499185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SOM-b_5_n200_m20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86080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SOM-b_10_n300_m60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6907379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7833,83252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856696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MDG-a_21_n2000_m200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4646055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MDG-a_40_n2000_m200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002297"/>
                  </a:ext>
                </a:extLst>
              </a:tr>
              <a:tr h="2798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GKD-c_1_n500_m50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19485,1875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G_SS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30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124744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Takane</a:t>
            </a:r>
            <a:r>
              <a:rPr lang="pt-BR" sz="1600" dirty="0"/>
              <a:t>, Bruno. "Um algoritmo exato para o problema da diversidade máxima." (2011).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2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3568" y="979855"/>
            <a:ext cx="634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Exemplos: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um grupo de pessoas para participação de um júri em um tribunal.</a:t>
            </a:r>
          </a:p>
          <a:p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Selecionar sementes com características genéticas diferentes para evitar doenças que acabem com a safra.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Vetor com n </a:t>
            </a:r>
            <a:r>
              <a:rPr lang="en-US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e n-m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diversidade</a:t>
            </a:r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n x n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informando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diferença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Dados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essa diferença?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1403648" y="1196752"/>
            <a:ext cx="65527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Verdana" panose="020B0604030504040204" pitchFamily="34" charset="0"/>
              </a:rPr>
              <a:t>Distância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euclidiana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entre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relevantes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para o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problema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j-lt"/>
                <a:ea typeface="Verdana" panose="020B0604030504040204" pitchFamily="34" charset="0"/>
              </a:rPr>
              <a:t>Exemplo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: 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selecionar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alunos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representar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uma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universidade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pública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em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um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evento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importantes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: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sexo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idade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região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do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pais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áreas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de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conhecimentos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remuneração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familiar.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Verdana" panose="020B0604030504040204" pitchFamily="34" charset="0"/>
              </a:rPr>
              <a:t>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que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não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são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númericos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podemos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atribuir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um valor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inteiro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cada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um dos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possíveis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valores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(1 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para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sexo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masculine e 2 para o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sexo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feminino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Verdana" panose="020B0604030504040204" pitchFamily="34" charset="0"/>
              </a:rPr>
              <a:t>Atributos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númericos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podemos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criar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intervalos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de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valores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atribuir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um valor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inteiro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cada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intervalo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  (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remuneração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familiar,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até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2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salários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recebe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o valor 1, de 3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até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5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salários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recebe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o valor 2, 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assim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por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diante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).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9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Matemática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3190F-C472-4CDE-A2D0-8F97087C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94" y="1044265"/>
            <a:ext cx="4270166" cy="20450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862592" y="3501008"/>
            <a:ext cx="716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Verdana" panose="020B0604030504040204" pitchFamily="34" charset="0"/>
              </a:rPr>
              <a:t>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selecionar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um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elemento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sua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soma das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distâncias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para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todos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outros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elementos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tem que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maior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possível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Verdana" panose="020B0604030504040204" pitchFamily="34" charset="0"/>
              </a:rPr>
              <a:t>Para resolver o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problema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da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diversidade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máxima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, a soma dos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valores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do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somatório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de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cada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elemento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selecionado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deve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ser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o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maior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+mj-lt"/>
                <a:ea typeface="Verdana" panose="020B0604030504040204" pitchFamily="34" charset="0"/>
              </a:rPr>
              <a:t>possível</a:t>
            </a:r>
            <a:r>
              <a:rPr lang="en-US" dirty="0" smtClean="0">
                <a:latin typeface="+mj-lt"/>
                <a:ea typeface="Verdana" panose="020B0604030504040204" pitchFamily="34" charset="0"/>
              </a:rPr>
              <a:t>.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 de Instância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82B5CC-45F5-4A5D-A811-0BC35CA6628A}"/>
              </a:ext>
            </a:extLst>
          </p:cNvPr>
          <p:cNvSpPr txBox="1"/>
          <p:nvPr/>
        </p:nvSpPr>
        <p:spPr>
          <a:xfrm>
            <a:off x="500080" y="940535"/>
            <a:ext cx="71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SOM-a_1_n25_m2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F15B8E-5E10-4F8E-B147-9E03260413A7}"/>
              </a:ext>
            </a:extLst>
          </p:cNvPr>
          <p:cNvSpPr txBox="1"/>
          <p:nvPr/>
        </p:nvSpPr>
        <p:spPr>
          <a:xfrm>
            <a:off x="1043608" y="1700809"/>
            <a:ext cx="7200800" cy="403187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0 3 4.0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0 4 0.0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0 6 1.0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0 7 9.0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0 8 7.0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0 9 0.0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0 10 8.0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0 11 6.0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0 12 5.0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0 13 9.0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0 14 8.0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0 16 0.0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0 17 8.0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0 18 3.0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0 19 2.0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0 20 9.0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0 21 3.0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0 22 6.0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0 23 8.0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0 24 7.0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1 4 2.0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1 5 6.0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1 6 9.0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1 7 2.0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1 8 6.0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1 9 4.0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1 10 7.0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1 12 4.0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1 13 5.0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1 14 5.0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1 15 5.0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1 16 3.0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1 17 0.0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1 18 1.0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1 19 8.0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1 20 6.0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1 21 7.0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1 22 9.0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1 23 6.0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1 24 9.0</a:t>
            </a:r>
          </a:p>
        </p:txBody>
      </p:sp>
    </p:spTree>
    <p:extLst>
      <p:ext uri="{BB962C8B-B14F-4D97-AF65-F5344CB8AC3E}">
        <p14:creationId xmlns:p14="http://schemas.microsoft.com/office/powerpoint/2010/main" val="13070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ao acaso, selecionando ou removendo elementos iterativamente.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Melhoria: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Iniciam por uma heurística de construção e iterativamente escolhem, usualmente, um elemento que incremente a solução.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resultados melhores que as heurísticas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Enfrentando problema de otimização: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soluções aproximadas.	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674</Words>
  <Application>Microsoft Office PowerPoint</Application>
  <PresentationFormat>Apresentação na tela (4:3)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TIAGO FUNK</cp:lastModifiedBy>
  <cp:revision>172</cp:revision>
  <dcterms:created xsi:type="dcterms:W3CDTF">2016-08-30T17:34:40Z</dcterms:created>
  <dcterms:modified xsi:type="dcterms:W3CDTF">2018-09-06T19:39:55Z</dcterms:modified>
</cp:coreProperties>
</file>