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3" r:id="rId3"/>
    <p:sldId id="288" r:id="rId4"/>
    <p:sldId id="293" r:id="rId5"/>
    <p:sldId id="289" r:id="rId6"/>
    <p:sldId id="257" r:id="rId7"/>
    <p:sldId id="296" r:id="rId8"/>
    <p:sldId id="287" r:id="rId9"/>
    <p:sldId id="290" r:id="rId10"/>
    <p:sldId id="291" r:id="rId11"/>
    <p:sldId id="294" r:id="rId12"/>
    <p:sldId id="295" r:id="rId13"/>
    <p:sldId id="292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arquivo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implementadas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InstanceReader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Instance, Solution,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RandomicAlg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66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Funcionamento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randomicamente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Randômico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0A72204-6040-4D57-A5B3-1E0C3328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2077"/>
              </p:ext>
            </p:extLst>
          </p:nvPr>
        </p:nvGraphicFramePr>
        <p:xfrm>
          <a:off x="971600" y="2978080"/>
          <a:ext cx="7200800" cy="259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96510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6250455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776301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77859465"/>
                    </a:ext>
                  </a:extLst>
                </a:gridCol>
              </a:tblGrid>
              <a:tr h="595850">
                <a:tc>
                  <a:txBody>
                    <a:bodyPr/>
                    <a:lstStyle/>
                    <a:p>
                      <a:r>
                        <a:rPr lang="en-US" dirty="0" err="1"/>
                        <a:t>Instância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Randômico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3831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SOM-b_1_n100_m10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499185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SOM-b_5_n200_m20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8608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SOM-b_10_n300_m60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907379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7833,83252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856696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MDG-a_21_n2000_m200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4646055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MDG-a_40_n2000_m200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002297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GKD-c_1_n500_m50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19485,1875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30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participação de um júri em um tribunal.</a:t>
            </a:r>
          </a:p>
          <a:p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Selecionar sementes com características genéticas diferentes para evitar doenças que acabem com a safra.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 com n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9592" y="134076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</a:t>
            </a:r>
            <a:r>
              <a:rPr lang="pt-BR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 diferença?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9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8" y="240647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5004048" y="198884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de Instância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82B5CC-45F5-4A5D-A811-0BC35CA6628A}"/>
              </a:ext>
            </a:extLst>
          </p:cNvPr>
          <p:cNvSpPr txBox="1"/>
          <p:nvPr/>
        </p:nvSpPr>
        <p:spPr>
          <a:xfrm>
            <a:off x="500080" y="940535"/>
            <a:ext cx="71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SOM-a_1_n25_m2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F15B8E-5E10-4F8E-B147-9E03260413A7}"/>
              </a:ext>
            </a:extLst>
          </p:cNvPr>
          <p:cNvSpPr txBox="1"/>
          <p:nvPr/>
        </p:nvSpPr>
        <p:spPr>
          <a:xfrm>
            <a:off x="1043608" y="1700809"/>
            <a:ext cx="7200800" cy="40318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0 3 4.0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0 4 0.0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0 6 1.0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0 7 9.0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0 8 7.0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0 9 0.0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0 10 8.0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0 11 6.0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0 12 5.0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0 13 9.0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0 14 8.0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0 16 0.0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0 17 8.0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0 18 3.0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0 19 2.0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0 20 9.0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0 21 3.0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0 22 6.0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0 23 8.0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0 24 7.0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1 4 2.0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1 6 9.0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1 7 2.0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1 8 6.0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1 9 4.0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1 10 7.0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1 12 4.0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1 14 5.0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1 15 5.0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1 16 3.0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1 17 0.0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1 18 1.0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1 19 8.0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1 20 6.0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1 22 9.0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1 23 6.0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1 24 9.0</a:t>
            </a:r>
          </a:p>
        </p:txBody>
      </p:sp>
    </p:spTree>
    <p:extLst>
      <p:ext uri="{BB962C8B-B14F-4D97-AF65-F5344CB8AC3E}">
        <p14:creationId xmlns:p14="http://schemas.microsoft.com/office/powerpoint/2010/main" val="13070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570</Words>
  <Application>Microsoft Office PowerPoint</Application>
  <PresentationFormat>Apresentação na tela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Ivens</cp:lastModifiedBy>
  <cp:revision>162</cp:revision>
  <dcterms:created xsi:type="dcterms:W3CDTF">2016-08-30T17:34:40Z</dcterms:created>
  <dcterms:modified xsi:type="dcterms:W3CDTF">2018-09-05T22:15:26Z</dcterms:modified>
</cp:coreProperties>
</file>