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2" r:id="rId2"/>
    <p:sldId id="273" r:id="rId3"/>
    <p:sldId id="289" r:id="rId4"/>
    <p:sldId id="257" r:id="rId5"/>
    <p:sldId id="287" r:id="rId6"/>
    <p:sldId id="290" r:id="rId7"/>
    <p:sldId id="288" r:id="rId8"/>
    <p:sldId id="291" r:id="rId9"/>
    <p:sldId id="275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6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134"/>
    <a:srgbClr val="42E28A"/>
    <a:srgbClr val="054B28"/>
    <a:srgbClr val="148246"/>
    <a:srgbClr val="149B55"/>
    <a:srgbClr val="1ACC6F"/>
    <a:srgbClr val="199B55"/>
    <a:srgbClr val="158949"/>
    <a:srgbClr val="158C4C"/>
    <a:srgbClr val="C3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1117"/>
        <p:guide pos="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28CC1-B90E-47D8-99C5-6BAA1811C342}" type="datetimeFigureOut">
              <a:rPr lang="pt-BR" smtClean="0"/>
              <a:t>23/08/2018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D351C-CD6A-4EE7-B691-C83BC0E42D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6443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23/08/2018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28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23/08/2018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6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23/08/2018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64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23/08/2018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073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23/08/2018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004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23/08/2018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703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23/08/2018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55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23/08/2018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424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23/08/2018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159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23/08/2018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11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23/08/2018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44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4B977-AD5C-4F3D-992F-860711DBDA8C}" type="datetimeFigureOut">
              <a:rPr lang="pt-BR" smtClean="0"/>
              <a:t>23/08/2018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090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06" y="5708679"/>
            <a:ext cx="2195698" cy="74886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558107" y="2499743"/>
            <a:ext cx="4254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Maximum Diversity Problem</a:t>
            </a: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788024" y="4149080"/>
            <a:ext cx="4061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Douglas Martins</a:t>
            </a:r>
          </a:p>
          <a:p>
            <a:pPr algn="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vens Diego Müller</a:t>
            </a:r>
          </a:p>
          <a:p>
            <a:pPr algn="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iago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Funk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211650" y="1730947"/>
            <a:ext cx="4601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MDP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10"/>
          <a:stretch/>
        </p:blipFill>
        <p:spPr>
          <a:xfrm flipH="1">
            <a:off x="3779912" y="0"/>
            <a:ext cx="5904657" cy="9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1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Problema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123204" y="2567225"/>
            <a:ext cx="590465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 problema consiste em selecionar M elementos dentre um conjunto de N elementos, sendo o subconjunto selecionado o mais diversificado possível.</a:t>
            </a:r>
          </a:p>
          <a:p>
            <a:endParaRPr lang="en-US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Exemplo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0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93548" y="333523"/>
            <a:ext cx="7130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Representação Matemática</a:t>
            </a:r>
          </a:p>
        </p:txBody>
      </p:sp>
      <p:sp>
        <p:nvSpPr>
          <p:cNvPr id="10" name="Retângulo 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773190F-C472-4CDE-A2D0-8F97087CC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48" y="2406475"/>
            <a:ext cx="4270166" cy="204504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4B9EEE7-99EC-42C2-9AB1-6D8FD829670B}"/>
              </a:ext>
            </a:extLst>
          </p:cNvPr>
          <p:cNvSpPr txBox="1"/>
          <p:nvPr/>
        </p:nvSpPr>
        <p:spPr>
          <a:xfrm>
            <a:off x="5004048" y="1988840"/>
            <a:ext cx="30963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F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7266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71600" y="1700808"/>
            <a:ext cx="568863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SOM: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Matrizes que contém número randômicos de 0 a 9, gerados por uma distribuição uniforme de inteiros.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GDK: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Matrizes onde os valores são calculados pela distância Euclidiana de pontos gerados randomicamente.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MDG: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Matrizes que contém números reais randomicamente selecionados entre 0 e 10, através de uma distribuição uniforme.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pt-BR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nstâncias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40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71600" y="1700808"/>
            <a:ext cx="5688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Construção: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Solução ao acaso, selecionando ou removendo elementos iterativamente.</a:t>
            </a:r>
          </a:p>
          <a:p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Melhoria: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Iniciam por uma heurística de construção e iterativamente escolhem, usualmente, um elemento que incremente a solução.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8" y="333523"/>
            <a:ext cx="806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Heurísticas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71600" y="1700808"/>
            <a:ext cx="5688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Objetivo: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obter resultados melhores que as heurísticas tradicionais.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Enfrentando problema de otimização: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soluções aproximadas.	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8" y="333523"/>
            <a:ext cx="806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Metaheurísticas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2391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71600" y="1700808"/>
            <a:ext cx="568863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Vetor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 n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elementos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onde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elementos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são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marcados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selecionados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n-m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não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selecionados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Instâncias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matrizes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elementos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gerados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Matriz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diversidade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matriz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 x n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informando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valor da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diferença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todos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para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todos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Estrutura</a:t>
            </a:r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dos Dados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6614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71600" y="1700808"/>
            <a:ext cx="56886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Estado da </a:t>
            </a:r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arte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261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644008" y="836712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Obrigado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751513" y="1986453"/>
            <a:ext cx="37809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UDESC – Universidade do Estado de Santa Catarina</a:t>
            </a:r>
          </a:p>
          <a:p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www.udesc.br</a:t>
            </a:r>
          </a:p>
          <a:p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www.facebook.com/udesc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179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233</Words>
  <Application>Microsoft Office PowerPoint</Application>
  <PresentationFormat>Apresentação na tela (4:3)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Gabriela Colebrusco Peres</dc:creator>
  <cp:lastModifiedBy>Ivens</cp:lastModifiedBy>
  <cp:revision>149</cp:revision>
  <dcterms:created xsi:type="dcterms:W3CDTF">2016-08-30T17:34:40Z</dcterms:created>
  <dcterms:modified xsi:type="dcterms:W3CDTF">2018-08-23T23:24:10Z</dcterms:modified>
</cp:coreProperties>
</file>