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73" r:id="rId3"/>
    <p:sldId id="257" r:id="rId4"/>
    <p:sldId id="29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292" r:id="rId13"/>
    <p:sldId id="27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28/11/2018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Diversity Problem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Martins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iago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DF7528-8ECC-4BED-9C22-264C3091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11" y="1947862"/>
            <a:ext cx="4152900" cy="2962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58DC52-1E89-443D-A507-0E025F855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439" y="1947862"/>
            <a:ext cx="4391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4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Criação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um novo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Probabilístico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FIS: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padrão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1%.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Conclusão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32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124744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Takane</a:t>
            </a:r>
            <a:r>
              <a:rPr lang="pt-BR" sz="1600" dirty="0"/>
              <a:t>, Bruno. "Um algoritmo exato para o problema da diversidade máxima." (2011).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22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83568" y="979855"/>
            <a:ext cx="63442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consiste em selecionar M elementos dentre um conjunto de N elementos, sendo o subconjunto selecionado o mais diversificado possível.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Exemplo:</a:t>
            </a:r>
          </a:p>
          <a:p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Selecionar um grupo de pessoas para participar de uma pesquisa sobre tecnologia.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Aplicações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Problemas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sociais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poluição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pesquisas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entre outros.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 randômicos de 0 a 9, gerados por uma distribuição uniforme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GDK: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Matrizes onde os valores são calculados pela distância Euclidiana de pontos gerados randomicamente.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MDG: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números reais randomicamente selecionados entre 0 e 10, através de uma distribuição uniforme.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nstâncias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GRASP: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Construtivo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Estratégias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construtivas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Estratégias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66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apetitosa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ponderado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coeficiente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ponderação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K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escolha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probabilístico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ser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apetitoso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Alfa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K,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porcentagem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Alfa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probabilístico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parecido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K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probabilístico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Algoritmos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Construtivos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81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Improvement Search: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primeira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 Improvement Search: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local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47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Parametrizado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um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flexibilização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local search,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repetições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parâmetros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guloso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Irace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15.000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4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iterações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Tuning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69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Parâmetros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116B2F-F1C0-4442-8578-770FCFE3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6" y="1066800"/>
            <a:ext cx="5562600" cy="4724400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02C9FDE-4052-49EA-87A9-DAEC22A2A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502310"/>
            <a:ext cx="2871814" cy="1349407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34920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696227-05E4-4DA2-81F1-A7364155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4" y="2193819"/>
            <a:ext cx="7746732" cy="2470362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950232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277</Words>
  <Application>Microsoft Office PowerPoint</Application>
  <PresentationFormat>Apresentação na tela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Ivens</cp:lastModifiedBy>
  <cp:revision>182</cp:revision>
  <dcterms:created xsi:type="dcterms:W3CDTF">2016-08-30T17:34:40Z</dcterms:created>
  <dcterms:modified xsi:type="dcterms:W3CDTF">2018-11-28T14:55:30Z</dcterms:modified>
</cp:coreProperties>
</file>