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73" r:id="rId3"/>
    <p:sldId id="288" r:id="rId4"/>
    <p:sldId id="293" r:id="rId5"/>
    <p:sldId id="289" r:id="rId6"/>
    <p:sldId id="257" r:id="rId7"/>
    <p:sldId id="296" r:id="rId8"/>
    <p:sldId id="287" r:id="rId9"/>
    <p:sldId id="290" r:id="rId10"/>
    <p:sldId id="291" r:id="rId11"/>
    <p:sldId id="294" r:id="rId12"/>
    <p:sldId id="295" r:id="rId13"/>
    <p:sldId id="292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94" autoAdjust="0"/>
  </p:normalViewPr>
  <p:slideViewPr>
    <p:cSldViewPr>
      <p:cViewPr varScale="1">
        <p:scale>
          <a:sx n="79" d="100"/>
          <a:sy n="79" d="100"/>
        </p:scale>
        <p:origin x="114" y="726"/>
      </p:cViewPr>
      <p:guideLst>
        <p:guide orient="horz" pos="1117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Diversity Problem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Douglas Martins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vens Diego Müller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iago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Funk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MDP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7992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construção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KLD, KLDv2 e MDI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melhoria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BLS</a:t>
            </a:r>
          </a:p>
          <a:p>
            <a:pPr lvl="1"/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baseados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busca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Tabu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 Neighborhood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baseados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população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Scatter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Memetic Algorithm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Estado da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arte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61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Leitor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arquivo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implementadas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InstanceReader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Instance, Solution,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RandomicAlg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Implementação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66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Critério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parada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predefinido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Funcionamento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baseada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posições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randomicamente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selecionadas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Randômico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0A72204-6040-4D57-A5B3-1E0C3328F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92077"/>
              </p:ext>
            </p:extLst>
          </p:nvPr>
        </p:nvGraphicFramePr>
        <p:xfrm>
          <a:off x="971600" y="2978080"/>
          <a:ext cx="7200800" cy="259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1965103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6250455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07763018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77859465"/>
                    </a:ext>
                  </a:extLst>
                </a:gridCol>
              </a:tblGrid>
              <a:tr h="595850">
                <a:tc>
                  <a:txBody>
                    <a:bodyPr/>
                    <a:lstStyle/>
                    <a:p>
                      <a:r>
                        <a:rPr lang="en-US" dirty="0" err="1"/>
                        <a:t>Instância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Randômico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Estado da </a:t>
                      </a:r>
                      <a:r>
                        <a:rPr lang="en-US" dirty="0" err="1"/>
                        <a:t>Arte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Estado da </a:t>
                      </a:r>
                      <a:r>
                        <a:rPr lang="en-US" dirty="0" err="1"/>
                        <a:t>Arte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03831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SOM-b_1_n100_m10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4991850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SOM-b_5_n200_m20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186080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SOM-b_10_n300_m60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6907379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MDG-a_1_n500_m50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7833,83252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5856696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MDG-a_21_n2000_m200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4646055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MDG-a_40_n2000_m200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4002297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GKD-c_1_n500_m50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19485,1875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30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1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55576" y="1124744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Takane</a:t>
            </a:r>
            <a:r>
              <a:rPr lang="pt-BR" sz="1600" dirty="0"/>
              <a:t>, Bruno. "Um algoritmo exato para o problema da diversidade máxima." (2011).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22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83568" y="979855"/>
            <a:ext cx="6344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problema consiste em selecionar M elementos dentre um conjunto de N elementos, sendo o subconjunto selecionado o mais diversificado possível.</a:t>
            </a:r>
          </a:p>
          <a:p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Exemplos:</a:t>
            </a:r>
          </a:p>
          <a:p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Selecionar um grupo de pessoas para participação de um júri em um tribunal.</a:t>
            </a:r>
          </a:p>
          <a:p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	Selecionar sementes com características genéticas diferentes para evitar doenças que acabem com a safra.</a:t>
            </a:r>
          </a:p>
          <a:p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 com n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n-m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diversidade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 x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informando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diferença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Dados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6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99592" y="134076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</a:t>
            </a:r>
            <a:r>
              <a:rPr lang="pt-BR"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essa diferença?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92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Representação Matemática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3190F-C472-4CDE-A2D0-8F97087CC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8" y="2406475"/>
            <a:ext cx="4270166" cy="20450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B9EEE7-99EC-42C2-9AB1-6D8FD829670B}"/>
              </a:ext>
            </a:extLst>
          </p:cNvPr>
          <p:cNvSpPr txBox="1"/>
          <p:nvPr/>
        </p:nvSpPr>
        <p:spPr>
          <a:xfrm>
            <a:off x="5004048" y="1988840"/>
            <a:ext cx="309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26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 randômicos de 0 a 9, gerados por uma distribuição uniforme de inteiros.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GDK: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Matrizes onde os valores são calculados pela distância Euclidiana de pontos gerados randomicamente.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MDG: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números reais randomicamente selecionados entre 0 e 10, através de uma distribuição uniforme.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nstâncias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 de Instância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82B5CC-45F5-4A5D-A811-0BC35CA6628A}"/>
              </a:ext>
            </a:extLst>
          </p:cNvPr>
          <p:cNvSpPr txBox="1"/>
          <p:nvPr/>
        </p:nvSpPr>
        <p:spPr>
          <a:xfrm>
            <a:off x="500080" y="940535"/>
            <a:ext cx="71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SOM-a_1_n25_m2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F15B8E-5E10-4F8E-B147-9E03260413A7}"/>
              </a:ext>
            </a:extLst>
          </p:cNvPr>
          <p:cNvSpPr txBox="1"/>
          <p:nvPr/>
        </p:nvSpPr>
        <p:spPr>
          <a:xfrm>
            <a:off x="1043608" y="1700809"/>
            <a:ext cx="7200800" cy="40318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0 3 4.0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0 4 0.0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0 6 1.0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0 7 9.0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0 8 7.0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0 9 0.0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0 10 8.0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0 11 6.0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0 12 5.0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0 13 9.0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0 14 8.0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0 16 0.0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0 17 8.0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0 18 3.0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0 19 2.0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0 20 9.0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0 21 3.0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0 22 6.0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0 23 8.0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0 24 7.0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1 3 5.0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1 4 2.0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1 6 9.0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1 7 2.0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1 8 6.0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1 9 4.0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1 10 7.0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1 11 7.0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1 12 4.0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1 13 5.0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1 14 5.0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1 15 5.0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1 16 3.0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1 17 0.0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1 18 1.0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1 19 8.0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1 20 6.0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1 21 7.0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1 22 9.0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1 23 6.0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1 24 9.0</a:t>
            </a:r>
          </a:p>
        </p:txBody>
      </p:sp>
    </p:spTree>
    <p:extLst>
      <p:ext uri="{BB962C8B-B14F-4D97-AF65-F5344CB8AC3E}">
        <p14:creationId xmlns:p14="http://schemas.microsoft.com/office/powerpoint/2010/main" val="130703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ao acaso, selecionando ou removendo elementos iterativamente.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Melhoria: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Iniciam por uma heurística de construção e iterativamente escolhem, usualmente, um elemento que incremente a solução.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 resultados melhores que as heurísticas tradicionais.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Enfrentando problema de otimização: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soluções aproximadas.	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391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Apresentação na tela 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DOUGLAS DE SOUZA MARTINS</cp:lastModifiedBy>
  <cp:revision>166</cp:revision>
  <dcterms:created xsi:type="dcterms:W3CDTF">2016-08-30T17:34:40Z</dcterms:created>
  <dcterms:modified xsi:type="dcterms:W3CDTF">2018-09-06T13:07:48Z</dcterms:modified>
</cp:coreProperties>
</file>