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73" r:id="rId3"/>
    <p:sldId id="288" r:id="rId4"/>
    <p:sldId id="293" r:id="rId5"/>
    <p:sldId id="289" r:id="rId6"/>
    <p:sldId id="257" r:id="rId7"/>
    <p:sldId id="287" r:id="rId8"/>
    <p:sldId id="290" r:id="rId9"/>
    <p:sldId id="291" r:id="rId10"/>
    <p:sldId id="292" r:id="rId11"/>
    <p:sldId id="27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94" autoAdjust="0"/>
  </p:normalViewPr>
  <p:slideViewPr>
    <p:cSldViewPr>
      <p:cViewPr varScale="1">
        <p:scale>
          <a:sx n="74" d="100"/>
          <a:sy n="74" d="100"/>
        </p:scale>
        <p:origin x="1110" y="90"/>
      </p:cViewPr>
      <p:guideLst>
        <p:guide orient="horz" pos="1117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05/09/2018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Diversity Problem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Martins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vens Diego Müller</a:t>
            </a:r>
          </a:p>
          <a:p>
            <a:pPr algn="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iago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Funk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55576" y="1124744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Takane</a:t>
            </a:r>
            <a:r>
              <a:rPr lang="pt-BR" sz="1600" dirty="0"/>
              <a:t>, Bruno. "Um algoritmo exato para o problema da diversidade máxima." (2011).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622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83568" y="979855"/>
            <a:ext cx="63442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consiste em selecionar M elementos dentre um conjunto de N elementos, sendo o subconjunto selecionado o mais diversificado possível.</a:t>
            </a:r>
          </a:p>
          <a:p>
            <a:endPara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Exemplos: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um grupo de pessoas para participação de um júri em um tribunal.</a:t>
            </a:r>
          </a:p>
          <a:p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Selecionar sementes com características genéticas diferentes para evitar doenças que acabem com a safra.</a:t>
            </a:r>
            <a:endParaRPr lang="pt-BR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Vetor com n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onde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n-m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não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selecionados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diversidade</a:t>
            </a: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x n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informando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 valor da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diferença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para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todos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 Dados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61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899592" y="1340768"/>
            <a:ext cx="5688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que é </a:t>
            </a:r>
            <a:r>
              <a:rPr lang="pt-BR" sz="36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essa</a:t>
            </a:r>
            <a:r>
              <a:rPr lang="pt-BR" sz="36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diferença?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92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8" y="333523"/>
            <a:ext cx="7130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Representação Matemática</a:t>
            </a: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3190F-C472-4CDE-A2D0-8F97087C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8" y="2406475"/>
            <a:ext cx="4270166" cy="20450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4B9EEE7-99EC-42C2-9AB1-6D8FD829670B}"/>
              </a:ext>
            </a:extLst>
          </p:cNvPr>
          <p:cNvSpPr txBox="1"/>
          <p:nvPr/>
        </p:nvSpPr>
        <p:spPr>
          <a:xfrm>
            <a:off x="5004048" y="198884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F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6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 randômicos de 0 a 9, gerados por uma distribuição uniforme de inteiros.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GDK: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Matrizes onde os valores são calculados pela distância Euclidiana de pontos gerados randomicamente.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MDG: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Matrizes que contém números reais randomicamente selecionados entre 0 e 10, através de uma distribuição uniforme.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nstâncias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 ao acaso, selecionando ou removendo elementos iterativamente.</a:t>
            </a:r>
          </a:p>
          <a:p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Melhoria: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Iniciam por uma heurística de construção e iterativamente escolhem, usualmente, um elemento que incremente a solução.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resultados melhores que as heurísticas tradicionais.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Enfrentando problema de otimização: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soluções aproximadas.	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Metaheurísticas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39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Estado da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arte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12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242</Words>
  <Application>Microsoft Office PowerPoint</Application>
  <PresentationFormat>Apresentação na tela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TIAGO FUNK</cp:lastModifiedBy>
  <cp:revision>157</cp:revision>
  <dcterms:created xsi:type="dcterms:W3CDTF">2016-08-30T17:34:40Z</dcterms:created>
  <dcterms:modified xsi:type="dcterms:W3CDTF">2018-09-05T21:06:24Z</dcterms:modified>
</cp:coreProperties>
</file>