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2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275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94" autoAdjust="0"/>
  </p:normalViewPr>
  <p:slideViewPr>
    <p:cSldViewPr>
      <p:cViewPr varScale="1">
        <p:scale>
          <a:sx n="109" d="100"/>
          <a:sy n="109" d="100"/>
        </p:scale>
        <p:origin x="1680" y="114"/>
      </p:cViewPr>
      <p:guideLst>
        <p:guide orient="horz" pos="1117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788024" y="4149080"/>
            <a:ext cx="406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vens Diego Müller</a:t>
            </a:r>
          </a:p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Tiago Funk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 Bullet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1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desafios do jogo foram divertidos de resolver.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9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1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 missão você achou mais difícil?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3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1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nota você daria para o jogo?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1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Você recomendaria esse jogo para algum amigo?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9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1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Algumas sugestão ou crítica sobre o jogo?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2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50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Você já tinha jogado outros jogos educacionais sobre matemática? 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8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1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Sempre tive controle sobre as minhas interações no jogo.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6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1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controles do jogo foram confortáveis de jogar.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7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1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Percebi o objetivo principal do jogo no inicio do jogo.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8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14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Tive informações sobre o meu progresso no jogo enquanto jogava.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1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Perdi a consciência e não vi o tempo passar enquanto jogava.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9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14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mim, aprender o jogo não foi chato ou monótomo, mas sim divertido.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5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871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Todas as fases foram divertidas de jogar.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63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136</Words>
  <Application>Microsoft Office PowerPoint</Application>
  <PresentationFormat>On-screen Show (4:3)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IVENS MULLER</cp:lastModifiedBy>
  <cp:revision>193</cp:revision>
  <dcterms:created xsi:type="dcterms:W3CDTF">2016-08-30T17:34:40Z</dcterms:created>
  <dcterms:modified xsi:type="dcterms:W3CDTF">2019-06-23T15:38:26Z</dcterms:modified>
</cp:coreProperties>
</file>