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9CBF638-6EA5-41FA-93A9-590D48A4E23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24/06/19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AB95433-CC59-454E-8536-EFB6C426129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20" descr=""/>
          <p:cNvPicPr/>
          <p:nvPr/>
        </p:nvPicPr>
        <p:blipFill>
          <a:blip r:embed="rId1"/>
          <a:stretch/>
        </p:blipFill>
        <p:spPr>
          <a:xfrm>
            <a:off x="6617160" y="5708520"/>
            <a:ext cx="2195280" cy="748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788000" y="4149000"/>
            <a:ext cx="4061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Ivens Diego Müller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Verdana"/>
                <a:ea typeface="Verdana"/>
              </a:rPr>
              <a:t>Tiago Funk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896000" y="1730880"/>
            <a:ext cx="3916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Playtesting Math Bullet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44" name="Imagem 1" descr=""/>
          <p:cNvPicPr/>
          <p:nvPr/>
        </p:nvPicPr>
        <p:blipFill>
          <a:blip r:embed="rId2"/>
          <a:srcRect l="0" t="23653" r="0" b="0"/>
          <a:stretch/>
        </p:blipFill>
        <p:spPr>
          <a:xfrm rot="10800000">
            <a:off x="4052160" y="6885360"/>
            <a:ext cx="4448880" cy="6696360"/>
          </a:xfrm>
          <a:prstGeom prst="rect">
            <a:avLst/>
          </a:prstGeom>
          <a:ln>
            <a:noFill/>
          </a:ln>
        </p:spPr>
      </p:pic>
      <p:pic>
        <p:nvPicPr>
          <p:cNvPr id="45" name="Imagem 3" descr=""/>
          <p:cNvPicPr/>
          <p:nvPr/>
        </p:nvPicPr>
        <p:blipFill>
          <a:blip r:embed="rId3"/>
          <a:srcRect l="0" t="92212" r="0" b="0"/>
          <a:stretch/>
        </p:blipFill>
        <p:spPr>
          <a:xfrm>
            <a:off x="3780360" y="0"/>
            <a:ext cx="5904360" cy="90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Os desafios do jogo foram divertidos de resolver.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46760" y="2197440"/>
            <a:ext cx="8431200" cy="322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Qual missão você achou mais difícil?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471960" y="2356200"/>
            <a:ext cx="8380440" cy="29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3480" y="333360"/>
            <a:ext cx="8714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Que nota você daria para o jogo?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52880" y="2381400"/>
            <a:ext cx="841860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Você recomendaria esse jogo para algum amigo?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287800" y="2381400"/>
            <a:ext cx="4748760" cy="28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Algumas sugestão ou crítica sobre o jogo?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57840" y="1651320"/>
            <a:ext cx="8609040" cy="431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m 7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4644000" y="836640"/>
            <a:ext cx="33840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0000"/>
                </a:solidFill>
                <a:latin typeface="Verdana"/>
                <a:ea typeface="Verdana"/>
              </a:rPr>
              <a:t>Obrigado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00" name="Imagem 12" descr=""/>
          <p:cNvPicPr/>
          <p:nvPr/>
        </p:nvPicPr>
        <p:blipFill>
          <a:blip r:embed="rId2"/>
          <a:srcRect l="0" t="23653" r="0" b="0"/>
          <a:stretch/>
        </p:blipFill>
        <p:spPr>
          <a:xfrm rot="10800000">
            <a:off x="4052160" y="6885360"/>
            <a:ext cx="4448880" cy="669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93480" y="333360"/>
            <a:ext cx="87501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Você já tinha jogado outros jogos educacionais sobre matemática?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319840" y="2304000"/>
            <a:ext cx="4520160" cy="30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Sempre tive controle sobre as minhas interações no jogo.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433800" y="2023920"/>
            <a:ext cx="8456760" cy="28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Os controles do jogo foram confortáveis de jogar.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76920" y="2036880"/>
            <a:ext cx="8570880" cy="28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Percebi o objetivo principal do jogo no inicio do jogo.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89520" y="1909800"/>
            <a:ext cx="854532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93480" y="333360"/>
            <a:ext cx="87145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Tive informações sobre o meu progresso no jogo enquanto jogava.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33800" y="2318040"/>
            <a:ext cx="8456760" cy="298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Perdi a consciência e não vi o tempo passar enquanto jogava.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78440" y="2248200"/>
            <a:ext cx="8367840" cy="31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93480" y="333360"/>
            <a:ext cx="87145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Para mim, aprender o jogo não foi chato ou monótomo, mas sim divertido.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52880" y="2375280"/>
            <a:ext cx="8418600" cy="286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93480" y="333360"/>
            <a:ext cx="87145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Verdana"/>
                <a:ea typeface="Verdana"/>
              </a:rPr>
              <a:t>Todas as fases foram divertidas de jogar.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 flipV="1">
            <a:off x="-36360" y="475920"/>
            <a:ext cx="323280" cy="35964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Imagem 6" descr=""/>
          <p:cNvPicPr/>
          <p:nvPr/>
        </p:nvPicPr>
        <p:blipFill>
          <a:blip r:embed="rId1"/>
          <a:stretch/>
        </p:blipFill>
        <p:spPr>
          <a:xfrm>
            <a:off x="286920" y="6381360"/>
            <a:ext cx="1671840" cy="291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65840" y="2286360"/>
            <a:ext cx="8393040" cy="304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Application>LibreOffice/6.0.7.3$Linux_X86_64 LibreOffice_project/00m0$Build-3</Application>
  <Words>136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  <dc:description/>
  <dc:language>pt-BR</dc:language>
  <cp:lastModifiedBy/>
  <dcterms:modified xsi:type="dcterms:W3CDTF">2019-06-24T01:21:43Z</dcterms:modified>
  <cp:revision>194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