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9CBF638-6EA5-41FA-93A9-590D48A4E235}" type="datetime">
              <a:rPr lang="pt-BR" sz="1200" b="0" strike="noStrike" spc="-1">
                <a:solidFill>
                  <a:srgbClr val="8B8B8B"/>
                </a:solidFill>
                <a:latin typeface="Calibri"/>
              </a:rPr>
              <a:t>24/06/2019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AB95433-CC59-454E-8536-EFB6C426129D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20"/>
          <p:cNvPicPr/>
          <p:nvPr/>
        </p:nvPicPr>
        <p:blipFill>
          <a:blip r:embed="rId2"/>
          <a:stretch/>
        </p:blipFill>
        <p:spPr>
          <a:xfrm>
            <a:off x="6617160" y="5708520"/>
            <a:ext cx="2195280" cy="748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788000" y="4149000"/>
            <a:ext cx="4061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Ivens Diego Müller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Tiago Funk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896000" y="1730880"/>
            <a:ext cx="3916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Playtesting Math Bullet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44" name="Imagem 1"/>
          <p:cNvPicPr/>
          <p:nvPr/>
        </p:nvPicPr>
        <p:blipFill>
          <a:blip r:embed="rId3"/>
          <a:srcRect t="23653"/>
          <a:stretch/>
        </p:blipFill>
        <p:spPr>
          <a:xfrm rot="10800000">
            <a:off x="4052160" y="6885360"/>
            <a:ext cx="4448880" cy="6696360"/>
          </a:xfrm>
          <a:prstGeom prst="rect">
            <a:avLst/>
          </a:prstGeom>
          <a:ln>
            <a:noFill/>
          </a:ln>
        </p:spPr>
      </p:pic>
      <p:pic>
        <p:nvPicPr>
          <p:cNvPr id="45" name="Imagem 3"/>
          <p:cNvPicPr/>
          <p:nvPr/>
        </p:nvPicPr>
        <p:blipFill>
          <a:blip r:embed="rId4"/>
          <a:srcRect t="92212"/>
          <a:stretch/>
        </p:blipFill>
        <p:spPr>
          <a:xfrm>
            <a:off x="3780360" y="0"/>
            <a:ext cx="5904360" cy="90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Os desafios do jogo foram divertidos de resolver.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81" name="Imagem 80"/>
          <p:cNvPicPr/>
          <p:nvPr/>
        </p:nvPicPr>
        <p:blipFill>
          <a:blip r:embed="rId3"/>
          <a:stretch/>
        </p:blipFill>
        <p:spPr>
          <a:xfrm>
            <a:off x="446760" y="2197440"/>
            <a:ext cx="8431200" cy="322488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3244296" y="5729428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de consenso: 3,38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Qual missão você achou mais difícil?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tretch/>
        </p:blipFill>
        <p:spPr>
          <a:xfrm>
            <a:off x="471960" y="2356200"/>
            <a:ext cx="8380440" cy="290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3480" y="333360"/>
            <a:ext cx="8714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Que nota você daria para o jogo?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89" name="Imagem 88"/>
          <p:cNvPicPr/>
          <p:nvPr/>
        </p:nvPicPr>
        <p:blipFill>
          <a:blip r:embed="rId3"/>
          <a:stretch/>
        </p:blipFill>
        <p:spPr>
          <a:xfrm>
            <a:off x="452880" y="2381400"/>
            <a:ext cx="8418600" cy="285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Você recomendaria esse jogo para algum amigo?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93" name="Imagem 92"/>
          <p:cNvPicPr/>
          <p:nvPr/>
        </p:nvPicPr>
        <p:blipFill>
          <a:blip r:embed="rId3"/>
          <a:stretch/>
        </p:blipFill>
        <p:spPr>
          <a:xfrm>
            <a:off x="2287800" y="2381400"/>
            <a:ext cx="4748760" cy="285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Algumas sugestão ou crítica sobre o jogo?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97" name="Imagem 96"/>
          <p:cNvPicPr/>
          <p:nvPr/>
        </p:nvPicPr>
        <p:blipFill>
          <a:blip r:embed="rId3"/>
          <a:stretch/>
        </p:blipFill>
        <p:spPr>
          <a:xfrm>
            <a:off x="357840" y="1651320"/>
            <a:ext cx="8609040" cy="431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7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4644000" y="836640"/>
            <a:ext cx="3384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0000"/>
                </a:solidFill>
                <a:latin typeface="Verdana"/>
                <a:ea typeface="Verdana"/>
              </a:rPr>
              <a:t>Obrigado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00" name="Imagem 12"/>
          <p:cNvPicPr/>
          <p:nvPr/>
        </p:nvPicPr>
        <p:blipFill>
          <a:blip r:embed="rId3"/>
          <a:srcRect t="23653"/>
          <a:stretch/>
        </p:blipFill>
        <p:spPr>
          <a:xfrm rot="10800000">
            <a:off x="4052160" y="6885360"/>
            <a:ext cx="4448880" cy="669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93480" y="333360"/>
            <a:ext cx="87501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Você já tinha jogado outros jogos educacionais sobre matemática? 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49" name="Imagem 48"/>
          <p:cNvPicPr/>
          <p:nvPr/>
        </p:nvPicPr>
        <p:blipFill>
          <a:blip r:embed="rId3"/>
          <a:stretch/>
        </p:blipFill>
        <p:spPr>
          <a:xfrm>
            <a:off x="2319840" y="2304000"/>
            <a:ext cx="4520160" cy="303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Sempre tive controle sobre as minhas interações no jogo.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53" name="Imagem 52"/>
          <p:cNvPicPr/>
          <p:nvPr/>
        </p:nvPicPr>
        <p:blipFill>
          <a:blip r:embed="rId3"/>
          <a:stretch/>
        </p:blipFill>
        <p:spPr>
          <a:xfrm>
            <a:off x="433800" y="2023920"/>
            <a:ext cx="8456760" cy="2894760"/>
          </a:xfrm>
          <a:prstGeom prst="rect">
            <a:avLst/>
          </a:prstGeom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3334476" y="5280688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de consenso: 4,05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Os controles do jogo foram confortáveis de jogar.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57" name="Imagem 56"/>
          <p:cNvPicPr/>
          <p:nvPr/>
        </p:nvPicPr>
        <p:blipFill>
          <a:blip r:embed="rId3"/>
          <a:stretch/>
        </p:blipFill>
        <p:spPr>
          <a:xfrm>
            <a:off x="376920" y="2036880"/>
            <a:ext cx="8570880" cy="286920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3334476" y="5280688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de consenso: 3,24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Percebi o objetivo principal do jogo no inicio do jogo.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61" name="Imagem 60"/>
          <p:cNvPicPr/>
          <p:nvPr/>
        </p:nvPicPr>
        <p:blipFill>
          <a:blip r:embed="rId3"/>
          <a:stretch/>
        </p:blipFill>
        <p:spPr>
          <a:xfrm>
            <a:off x="389520" y="1909800"/>
            <a:ext cx="8545320" cy="312336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3334476" y="5280688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de consenso: 4,50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3480" y="333360"/>
            <a:ext cx="871452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Tive informações sobre o meu progresso no jogo enquanto jogava.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65" name="Imagem 64"/>
          <p:cNvPicPr/>
          <p:nvPr/>
        </p:nvPicPr>
        <p:blipFill>
          <a:blip r:embed="rId3"/>
          <a:stretch/>
        </p:blipFill>
        <p:spPr>
          <a:xfrm>
            <a:off x="433800" y="2318040"/>
            <a:ext cx="8456760" cy="298368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3334476" y="5693867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de consenso: 4,04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Perdi a consciência e não vi o tempo passar enquanto jogava.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69" name="Imagem 68"/>
          <p:cNvPicPr/>
          <p:nvPr/>
        </p:nvPicPr>
        <p:blipFill>
          <a:blip r:embed="rId3"/>
          <a:stretch/>
        </p:blipFill>
        <p:spPr>
          <a:xfrm>
            <a:off x="478440" y="2248200"/>
            <a:ext cx="8367840" cy="312336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3244296" y="5784772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de consenso: 3,18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393480" y="333360"/>
            <a:ext cx="871452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Para mim, aprender o jogo não foi chato ou monótomo, mas sim divertido.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3"/>
          <a:stretch/>
        </p:blipFill>
        <p:spPr>
          <a:xfrm>
            <a:off x="452880" y="2375280"/>
            <a:ext cx="8418600" cy="286920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3244296" y="5552589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de consenso: 3,51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0000"/>
                </a:solidFill>
                <a:latin typeface="Verdana"/>
                <a:ea typeface="Verdana"/>
              </a:rPr>
              <a:t>Todas as fases foram divertidas de jogar.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Imagem 6"/>
          <p:cNvPicPr/>
          <p:nvPr/>
        </p:nvPicPr>
        <p:blipFill>
          <a:blip r:embed="rId2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77" name="Imagem 76"/>
          <p:cNvPicPr/>
          <p:nvPr/>
        </p:nvPicPr>
        <p:blipFill>
          <a:blip r:embed="rId3"/>
          <a:stretch/>
        </p:blipFill>
        <p:spPr>
          <a:xfrm>
            <a:off x="465840" y="2286360"/>
            <a:ext cx="8393040" cy="304704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3244296" y="5672714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de consenso: 3,23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176</Words>
  <Application>Microsoft Office PowerPoint</Application>
  <PresentationFormat>Apresentação na tela (4:3)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Gabriela Colebrusco Peres</dc:creator>
  <dc:description/>
  <cp:lastModifiedBy>TIAGO FUNK</cp:lastModifiedBy>
  <cp:revision>195</cp:revision>
  <dcterms:created xsi:type="dcterms:W3CDTF">2016-08-30T17:34:40Z</dcterms:created>
  <dcterms:modified xsi:type="dcterms:W3CDTF">2019-06-24T21:08:48Z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