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1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5"/>
    <p:restoredTop sz="94658"/>
  </p:normalViewPr>
  <p:slideViewPr>
    <p:cSldViewPr snapToGrid="0">
      <p:cViewPr varScale="1">
        <p:scale>
          <a:sx n="120" d="100"/>
          <a:sy n="120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CE5642-AEE3-3329-F0C6-C0117F0C9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7590" y="3205428"/>
            <a:ext cx="5696819" cy="970361"/>
          </a:xfrm>
        </p:spPr>
        <p:txBody>
          <a:bodyPr>
            <a:noAutofit/>
          </a:bodyPr>
          <a:lstStyle/>
          <a:p>
            <a:r>
              <a:rPr lang="ru-RU" sz="6600" dirty="0" err="1"/>
              <a:t>Котокликер</a:t>
            </a:r>
            <a:br>
              <a:rPr lang="ru-RU" sz="6600" dirty="0"/>
            </a:br>
            <a:endParaRPr lang="ru-RU" sz="6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DCE005-7AEB-6566-4972-3B6191A02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9468" y="1061743"/>
            <a:ext cx="6124354" cy="376273"/>
          </a:xfrm>
        </p:spPr>
        <p:txBody>
          <a:bodyPr/>
          <a:lstStyle/>
          <a:p>
            <a:r>
              <a:rPr lang="ru-RU" dirty="0"/>
              <a:t>Основы промышленного программирования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9E4EAE-A366-A318-D6E5-FB1E48A84D27}"/>
              </a:ext>
            </a:extLst>
          </p:cNvPr>
          <p:cNvSpPr txBox="1"/>
          <p:nvPr/>
        </p:nvSpPr>
        <p:spPr>
          <a:xfrm>
            <a:off x="5724878" y="6317393"/>
            <a:ext cx="621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Курышкин Фёдор</a:t>
            </a:r>
            <a:r>
              <a:rPr lang="en-US" dirty="0"/>
              <a:t>, </a:t>
            </a:r>
            <a:r>
              <a:rPr lang="ru-RU" dirty="0" err="1"/>
              <a:t>Фисько</a:t>
            </a:r>
            <a:r>
              <a:rPr lang="ru-RU" dirty="0"/>
              <a:t> Евгений</a:t>
            </a:r>
            <a:r>
              <a:rPr lang="en-US" dirty="0"/>
              <a:t>, </a:t>
            </a:r>
            <a:r>
              <a:rPr lang="ru-RU" dirty="0"/>
              <a:t>Васильева Анна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F988C6-BB32-F7B4-BE40-B35AEBF4E814}"/>
              </a:ext>
            </a:extLst>
          </p:cNvPr>
          <p:cNvSpPr txBox="1"/>
          <p:nvPr/>
        </p:nvSpPr>
        <p:spPr>
          <a:xfrm>
            <a:off x="3083528" y="3677649"/>
            <a:ext cx="6024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/>
              <a:t>Шуфлядка</a:t>
            </a:r>
            <a:r>
              <a:rPr lang="en-US" sz="2000" dirty="0"/>
              <a:t>, </a:t>
            </a:r>
            <a:r>
              <a:rPr lang="ru-RU" sz="2000" dirty="0"/>
              <a:t>кот-в-ряд</a:t>
            </a:r>
            <a:r>
              <a:rPr lang="en-US" sz="2000" dirty="0"/>
              <a:t>, </a:t>
            </a:r>
            <a:r>
              <a:rPr lang="ru-RU" sz="2000" dirty="0"/>
              <a:t>котик переходит дорогу</a:t>
            </a:r>
          </a:p>
        </p:txBody>
      </p:sp>
    </p:spTree>
    <p:extLst>
      <p:ext uri="{BB962C8B-B14F-4D97-AF65-F5344CB8AC3E}">
        <p14:creationId xmlns:p14="http://schemas.microsoft.com/office/powerpoint/2010/main" val="1826730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строительство, дорога, текст, на открытом воздух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19CFA64-78A8-B19C-BFDE-D6618B377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287" y="131305"/>
            <a:ext cx="3967647" cy="65953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001F3F-78E0-9E48-61ED-9D7B2588A439}"/>
              </a:ext>
            </a:extLst>
          </p:cNvPr>
          <p:cNvSpPr txBox="1"/>
          <p:nvPr/>
        </p:nvSpPr>
        <p:spPr>
          <a:xfrm>
            <a:off x="379066" y="1669774"/>
            <a:ext cx="692288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FFFFFF"/>
                </a:solidFill>
                <a:effectLst/>
              </a:rPr>
              <a:t>Котик переходит дорогу </a:t>
            </a:r>
            <a:r>
              <a:rPr lang="en" sz="3200" dirty="0">
                <a:solidFill>
                  <a:srgbClr val="FFFFFF"/>
                </a:solidFill>
                <a:effectLst/>
              </a:rPr>
              <a:t>- </a:t>
            </a:r>
            <a:r>
              <a:rPr lang="ru-RU" sz="3200" dirty="0">
                <a:solidFill>
                  <a:srgbClr val="FFFFFF"/>
                </a:solidFill>
                <a:effectLst/>
              </a:rPr>
              <a:t>игра</a:t>
            </a:r>
            <a:r>
              <a:rPr lang="en-US" sz="3200" dirty="0">
                <a:solidFill>
                  <a:srgbClr val="FFFFFF"/>
                </a:solidFill>
                <a:effectLst/>
              </a:rPr>
              <a:t>, </a:t>
            </a:r>
            <a:r>
              <a:rPr lang="ru-RU" sz="3200" dirty="0">
                <a:solidFill>
                  <a:srgbClr val="FFFFFF"/>
                </a:solidFill>
                <a:effectLst/>
              </a:rPr>
              <a:t>где</a:t>
            </a:r>
            <a:r>
              <a:rPr lang="en" sz="3200" dirty="0">
                <a:solidFill>
                  <a:srgbClr val="FFFFFF"/>
                </a:solidFill>
                <a:effectLst/>
              </a:rPr>
              <a:t> </a:t>
            </a:r>
            <a:r>
              <a:rPr lang="ru-RU" sz="3200" dirty="0">
                <a:solidFill>
                  <a:srgbClr val="FFFFFF"/>
                </a:solidFill>
                <a:effectLst/>
              </a:rPr>
              <a:t>игрок будет играть за маленького чёрного котика, который по несчастью вышел на оживлённую дорогу.</a:t>
            </a:r>
          </a:p>
          <a:p>
            <a:r>
              <a:rPr lang="ru-RU" sz="3200" dirty="0">
                <a:solidFill>
                  <a:srgbClr val="FFFFFF"/>
                </a:solidFill>
                <a:effectLst/>
              </a:rPr>
              <a:t>Главная задача игры состоит в том</a:t>
            </a:r>
            <a:r>
              <a:rPr lang="en-US" sz="3200" dirty="0">
                <a:solidFill>
                  <a:srgbClr val="FFFFFF"/>
                </a:solidFill>
                <a:effectLst/>
              </a:rPr>
              <a:t>,</a:t>
            </a:r>
            <a:r>
              <a:rPr lang="ru-RU" sz="3200" dirty="0">
                <a:solidFill>
                  <a:srgbClr val="FFFFFF"/>
                </a:solidFill>
                <a:effectLst/>
              </a:rPr>
              <a:t> что нажимая на стрелки клавиатуры</a:t>
            </a:r>
            <a:r>
              <a:rPr lang="en-US" sz="3200" dirty="0">
                <a:solidFill>
                  <a:srgbClr val="FFFFFF"/>
                </a:solidFill>
                <a:effectLst/>
              </a:rPr>
              <a:t>,</a:t>
            </a:r>
            <a:r>
              <a:rPr lang="ru-RU" sz="3200" dirty="0">
                <a:solidFill>
                  <a:srgbClr val="FFFFFF"/>
                </a:solidFill>
                <a:effectLst/>
              </a:rPr>
              <a:t> игроку предстоит уворачиваться от машин</a:t>
            </a:r>
          </a:p>
        </p:txBody>
      </p:sp>
    </p:spTree>
    <p:extLst>
      <p:ext uri="{BB962C8B-B14F-4D97-AF65-F5344CB8AC3E}">
        <p14:creationId xmlns:p14="http://schemas.microsoft.com/office/powerpoint/2010/main" val="647782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2ED9CE-3EE5-9F80-340B-58D147C24994}"/>
              </a:ext>
            </a:extLst>
          </p:cNvPr>
          <p:cNvSpPr txBox="1"/>
          <p:nvPr/>
        </p:nvSpPr>
        <p:spPr>
          <a:xfrm>
            <a:off x="463827" y="1515648"/>
            <a:ext cx="548639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FFFFFF"/>
                </a:solidFill>
                <a:effectLst/>
              </a:rPr>
              <a:t>В это время котику может попасть монетка которую он, рискуя</a:t>
            </a:r>
            <a:r>
              <a:rPr lang="en-US" sz="3200" dirty="0">
                <a:solidFill>
                  <a:srgbClr val="FFFFFF"/>
                </a:solidFill>
                <a:effectLst/>
              </a:rPr>
              <a:t>,</a:t>
            </a:r>
            <a:r>
              <a:rPr lang="ru-RU" sz="3200" dirty="0">
                <a:solidFill>
                  <a:srgbClr val="FFFFFF"/>
                </a:solidFill>
                <a:effectLst/>
              </a:rPr>
              <a:t> имеет возможность собрать. </a:t>
            </a:r>
          </a:p>
          <a:p>
            <a:r>
              <a:rPr lang="ru-RU" sz="3200" dirty="0">
                <a:solidFill>
                  <a:srgbClr val="FFFFFF"/>
                </a:solidFill>
                <a:effectLst/>
              </a:rPr>
              <a:t>Задача игры:</a:t>
            </a:r>
          </a:p>
          <a:p>
            <a:r>
              <a:rPr lang="ru-RU" sz="3200" dirty="0">
                <a:solidFill>
                  <a:srgbClr val="FFFFFF"/>
                </a:solidFill>
                <a:effectLst/>
              </a:rPr>
              <a:t>Собрать как можно больше монет</a:t>
            </a:r>
          </a:p>
          <a:p>
            <a:r>
              <a:rPr lang="ru-RU" sz="3200" dirty="0">
                <a:solidFill>
                  <a:srgbClr val="FFFFFF"/>
                </a:solidFill>
                <a:effectLst/>
              </a:rPr>
              <a:t>Управление:</a:t>
            </a:r>
          </a:p>
          <a:p>
            <a:r>
              <a:rPr lang="ru-RU" sz="3200" dirty="0">
                <a:solidFill>
                  <a:srgbClr val="FFFFFF"/>
                </a:solidFill>
                <a:effectLst/>
              </a:rPr>
              <a:t>Стрелки лево право</a:t>
            </a:r>
            <a:endParaRPr lang="ru-RU" sz="3200" dirty="0"/>
          </a:p>
        </p:txBody>
      </p:sp>
      <p:pic>
        <p:nvPicPr>
          <p:cNvPr id="3" name="Рисунок 2" descr="Изображение выглядит как текст, строительство, Рекламный щит, снимок экра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5EAC9B6-4022-0928-5CA2-A3551F53D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283" y="200011"/>
            <a:ext cx="4560903" cy="645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63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51D05-6834-F93C-40D5-87AA1A23F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394" y="764373"/>
            <a:ext cx="4137212" cy="1293028"/>
          </a:xfrm>
        </p:spPr>
        <p:txBody>
          <a:bodyPr/>
          <a:lstStyle/>
          <a:p>
            <a:pPr algn="l"/>
            <a:r>
              <a:rPr lang="ru-RU" dirty="0"/>
              <a:t>Графика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641F12-34EE-B1E6-02B9-7DDE57A53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218" y="2398375"/>
            <a:ext cx="11624982" cy="4267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rgbClr val="FFFFFF"/>
                </a:solidFill>
                <a:effectLst/>
              </a:rPr>
              <a:t>Игра выполнена в стиле пиксель-арт. Что включает в себя:</a:t>
            </a:r>
          </a:p>
          <a:p>
            <a:r>
              <a:rPr lang="ru-RU" sz="3200" dirty="0">
                <a:solidFill>
                  <a:srgbClr val="FFFFFF"/>
                </a:solidFill>
                <a:effectLst/>
              </a:rPr>
              <a:t>Различные скины котиков (включая анимированные)</a:t>
            </a:r>
          </a:p>
          <a:p>
            <a:r>
              <a:rPr lang="ru-RU" sz="3200" dirty="0">
                <a:solidFill>
                  <a:srgbClr val="FFFFFF"/>
                </a:solidFill>
                <a:effectLst/>
              </a:rPr>
              <a:t>Красивые фоновые изображения</a:t>
            </a:r>
          </a:p>
          <a:p>
            <a:r>
              <a:rPr lang="ru-RU" sz="3200" dirty="0">
                <a:solidFill>
                  <a:srgbClr val="FFFFFF"/>
                </a:solidFill>
                <a:effectLst/>
              </a:rPr>
              <a:t>Приятные визуальные эффекты</a:t>
            </a:r>
          </a:p>
          <a:p>
            <a:r>
              <a:rPr lang="ru-RU" sz="3200" dirty="0">
                <a:solidFill>
                  <a:srgbClr val="FFFFFF"/>
                </a:solidFill>
              </a:rPr>
              <a:t>Различные анимированные элементы</a:t>
            </a:r>
          </a:p>
          <a:p>
            <a:r>
              <a:rPr lang="ru-RU" sz="3200" dirty="0">
                <a:solidFill>
                  <a:srgbClr val="FFFFFF"/>
                </a:solidFill>
                <a:effectLst/>
              </a:rPr>
              <a:t>Приятное восприятие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079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838BE57-65AB-D1B3-B5C9-0FB448075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670" y="1627094"/>
            <a:ext cx="11008659" cy="4941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В заключении можно сказать</a:t>
            </a:r>
            <a:r>
              <a:rPr lang="en-US" sz="3200" dirty="0"/>
              <a:t>, </a:t>
            </a:r>
            <a:r>
              <a:rPr lang="ru-RU" sz="3200" dirty="0"/>
              <a:t>что эта игра будет очень полезна</a:t>
            </a:r>
            <a:r>
              <a:rPr lang="en-US" sz="3200" dirty="0"/>
              <a:t>. </a:t>
            </a:r>
            <a:r>
              <a:rPr lang="ru-RU" sz="3200" dirty="0"/>
              <a:t>Пользователь</a:t>
            </a:r>
            <a:r>
              <a:rPr lang="en-US" sz="3200" dirty="0"/>
              <a:t>,</a:t>
            </a:r>
            <a:r>
              <a:rPr lang="ru-RU" sz="3200" dirty="0"/>
              <a:t> играя в игру</a:t>
            </a:r>
            <a:r>
              <a:rPr lang="en-US" sz="3200" dirty="0"/>
              <a:t>, </a:t>
            </a:r>
            <a:r>
              <a:rPr lang="ru-RU" sz="3200" dirty="0"/>
              <a:t>может снять стресс и расслабиться</a:t>
            </a:r>
            <a:r>
              <a:rPr lang="en-US" sz="3200" dirty="0"/>
              <a:t>. </a:t>
            </a:r>
            <a:r>
              <a:rPr lang="ru-RU" sz="3200" dirty="0"/>
              <a:t>Игра улучшает моторику и концентрацию</a:t>
            </a:r>
            <a:r>
              <a:rPr lang="en-US" sz="3200" dirty="0"/>
              <a:t>. </a:t>
            </a:r>
            <a:r>
              <a:rPr lang="ru-RU" sz="3200" dirty="0"/>
              <a:t>Также она отвлекает игрока от негативных мыслей и дает ему получить только позитивные эмоции</a:t>
            </a:r>
            <a:r>
              <a:rPr lang="en-US" sz="3200" dirty="0"/>
              <a:t>. </a:t>
            </a:r>
            <a:r>
              <a:rPr lang="ru-RU" sz="3200" dirty="0"/>
              <a:t>Мини-игры позволяют полностью погрузиться в этот проект</a:t>
            </a:r>
            <a:r>
              <a:rPr lang="en-US" sz="3200" dirty="0"/>
              <a:t>. </a:t>
            </a:r>
            <a:r>
              <a:rPr lang="ru-RU" sz="3200" dirty="0"/>
              <a:t>Хотя </a:t>
            </a:r>
            <a:r>
              <a:rPr lang="ru-RU" sz="3200" dirty="0" err="1"/>
              <a:t>котокликер</a:t>
            </a:r>
            <a:r>
              <a:rPr lang="ru-RU" sz="3200" dirty="0"/>
              <a:t> может показаться простой и незатейливой игрой</a:t>
            </a:r>
            <a:r>
              <a:rPr lang="en-US" sz="3200" dirty="0"/>
              <a:t>, </a:t>
            </a:r>
            <a:r>
              <a:rPr lang="ru-RU" sz="3200" dirty="0"/>
              <a:t>он имеет свои преимущества и может принести пользу человеку</a:t>
            </a:r>
          </a:p>
        </p:txBody>
      </p:sp>
    </p:spTree>
    <p:extLst>
      <p:ext uri="{BB962C8B-B14F-4D97-AF65-F5344CB8AC3E}">
        <p14:creationId xmlns:p14="http://schemas.microsoft.com/office/powerpoint/2010/main" val="1571328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33B60-97E0-CA40-DA87-A1ED75EED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847" y="858502"/>
            <a:ext cx="7288306" cy="1293028"/>
          </a:xfrm>
        </p:spPr>
        <p:txBody>
          <a:bodyPr/>
          <a:lstStyle/>
          <a:p>
            <a:pPr algn="l"/>
            <a:r>
              <a:rPr lang="ru-RU" dirty="0"/>
              <a:t>СПАСИБО за внимание!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8A86F563-96B4-E226-0416-0F59F49C97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76" y="2482858"/>
            <a:ext cx="11253248" cy="351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07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CBA5CE-B347-7016-8D74-2B7BDCE1A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226" y="895108"/>
            <a:ext cx="3507288" cy="1293028"/>
          </a:xfrm>
        </p:spPr>
        <p:txBody>
          <a:bodyPr/>
          <a:lstStyle/>
          <a:p>
            <a:r>
              <a:rPr lang="ru-RU" dirty="0" err="1"/>
              <a:t>Котокликер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6D818A-1E5C-C6BB-F7FC-CE6D556D3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85" y="2188136"/>
            <a:ext cx="6122769" cy="39937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br>
              <a:rPr lang="ru-RU" sz="3600" dirty="0">
                <a:solidFill>
                  <a:srgbClr val="FFFFFF"/>
                </a:solidFill>
                <a:effectLst/>
              </a:rPr>
            </a:br>
            <a:r>
              <a:rPr lang="ru-RU" sz="3600" dirty="0" err="1">
                <a:solidFill>
                  <a:srgbClr val="FFFFFF"/>
                </a:solidFill>
                <a:effectLst/>
              </a:rPr>
              <a:t>Котокликер</a:t>
            </a:r>
            <a:r>
              <a:rPr lang="ru-RU" sz="3600" dirty="0">
                <a:solidFill>
                  <a:srgbClr val="FFFFFF"/>
                </a:solidFill>
                <a:effectLst/>
              </a:rPr>
              <a:t> – это увлекательная игра-</a:t>
            </a:r>
            <a:r>
              <a:rPr lang="ru-RU" sz="3600" dirty="0" err="1">
                <a:solidFill>
                  <a:srgbClr val="FFFFFF"/>
                </a:solidFill>
                <a:effectLst/>
              </a:rPr>
              <a:t>кликер</a:t>
            </a:r>
            <a:r>
              <a:rPr lang="ru-RU" sz="3600" dirty="0">
                <a:solidFill>
                  <a:srgbClr val="FFFFFF"/>
                </a:solidFill>
                <a:effectLst/>
              </a:rPr>
              <a:t> про котиков с мини-играми, написанная на </a:t>
            </a:r>
            <a:r>
              <a:rPr lang="en" sz="3600" dirty="0">
                <a:solidFill>
                  <a:srgbClr val="FFFFFF"/>
                </a:solidFill>
                <a:effectLst/>
              </a:rPr>
              <a:t>Python </a:t>
            </a:r>
            <a:r>
              <a:rPr lang="ru-RU" sz="3600" dirty="0">
                <a:solidFill>
                  <a:srgbClr val="FFFFFF"/>
                </a:solidFill>
                <a:effectLst/>
              </a:rPr>
              <a:t>с использованием библиотеки </a:t>
            </a:r>
            <a:r>
              <a:rPr lang="en-US" sz="3600" dirty="0">
                <a:solidFill>
                  <a:srgbClr val="FFFFFF"/>
                </a:solidFill>
                <a:effectLst/>
              </a:rPr>
              <a:t>“</a:t>
            </a:r>
            <a:r>
              <a:rPr lang="en" sz="3600" dirty="0" err="1">
                <a:solidFill>
                  <a:srgbClr val="FFFFFF"/>
                </a:solidFill>
                <a:effectLst/>
              </a:rPr>
              <a:t>Pygame</a:t>
            </a:r>
            <a:r>
              <a:rPr lang="en" sz="3600" dirty="0">
                <a:solidFill>
                  <a:srgbClr val="FFFFFF"/>
                </a:solidFill>
              </a:rPr>
              <a:t>”</a:t>
            </a:r>
            <a:endParaRPr lang="en" sz="3600" dirty="0">
              <a:solidFill>
                <a:srgbClr val="FFFFFF"/>
              </a:solidFill>
              <a:effectLst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 descr="Изображение выглядит как текст, дерево, мультфильм, дом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0ACDF67-9383-3CAD-A9A9-BB13ACEED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554" y="143736"/>
            <a:ext cx="4121062" cy="657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71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423A6-29B5-6386-8A1A-1945674D2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852" y="1010439"/>
            <a:ext cx="3245285" cy="1293028"/>
          </a:xfrm>
        </p:spPr>
        <p:txBody>
          <a:bodyPr/>
          <a:lstStyle/>
          <a:p>
            <a:r>
              <a:rPr lang="ru-RU" dirty="0"/>
              <a:t>ШУФЛЯДКА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61A05E-8DBE-0367-114B-6E917A6CF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976" y="2553093"/>
            <a:ext cx="6597039" cy="3684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solidFill>
                  <a:srgbClr val="FFFFFF"/>
                </a:solidFill>
                <a:effectLst/>
              </a:rPr>
              <a:t>"</a:t>
            </a:r>
            <a:r>
              <a:rPr lang="ru-RU" sz="3600" dirty="0" err="1">
                <a:solidFill>
                  <a:srgbClr val="FFFFFF"/>
                </a:solidFill>
                <a:effectLst/>
              </a:rPr>
              <a:t>Шуфлядка</a:t>
            </a:r>
            <a:r>
              <a:rPr lang="ru-RU" sz="3600" dirty="0">
                <a:solidFill>
                  <a:srgbClr val="FFFFFF"/>
                </a:solidFill>
                <a:effectLst/>
              </a:rPr>
              <a:t>" - это игра-</a:t>
            </a:r>
            <a:r>
              <a:rPr lang="ru-RU" sz="3600" dirty="0" err="1">
                <a:solidFill>
                  <a:srgbClr val="FFFFFF"/>
                </a:solidFill>
                <a:effectLst/>
              </a:rPr>
              <a:t>кликер</a:t>
            </a:r>
            <a:r>
              <a:rPr lang="ru-RU" sz="3600" dirty="0">
                <a:solidFill>
                  <a:srgbClr val="FFFFFF"/>
                </a:solidFill>
                <a:effectLst/>
              </a:rPr>
              <a:t>, где вы кликаете по милому котику и играете в мини-игры, чтобы заработать внутриигровую валюту - лапки</a:t>
            </a:r>
            <a:endParaRPr lang="ru-RU" sz="3600" dirty="0"/>
          </a:p>
        </p:txBody>
      </p:sp>
      <p:pic>
        <p:nvPicPr>
          <p:cNvPr id="11" name="Рисунок 10" descr="Изображение выглядит как текст, снимок экрана, мультфильм, Рекламный щи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DF3C019-CD46-17B2-CF73-315AA1CFB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293" y="107114"/>
            <a:ext cx="4146113" cy="664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0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3C79E0A5-F216-C621-B211-BC12A01F2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648" y="344468"/>
            <a:ext cx="2705622" cy="688930"/>
          </a:xfrm>
        </p:spPr>
        <p:txBody>
          <a:bodyPr>
            <a:normAutofit/>
          </a:bodyPr>
          <a:lstStyle/>
          <a:p>
            <a:r>
              <a:rPr lang="ru-RU" dirty="0"/>
              <a:t>магазин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5EAE49-BF03-AC2A-19EC-563E487E9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46" y="1461543"/>
            <a:ext cx="4313827" cy="43630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3600" dirty="0">
                <a:solidFill>
                  <a:srgbClr val="FFFFFF"/>
                </a:solidFill>
                <a:effectLst/>
              </a:rPr>
              <a:t>Лапки можно обменивать на монетки и покупать различные улучшения, новых котиков и фоны</a:t>
            </a:r>
          </a:p>
          <a:p>
            <a:pPr algn="l"/>
            <a:endParaRPr lang="ru-RU" dirty="0"/>
          </a:p>
        </p:txBody>
      </p:sp>
      <p:pic>
        <p:nvPicPr>
          <p:cNvPr id="5" name="Рисунок 4" descr="Изображение выглядит как текст, снимок экрана, мультфильм, логотип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6C0C601-C5DB-C627-3096-065ECFA43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917" y="443065"/>
            <a:ext cx="3674997" cy="5971870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Шрифт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67080F6-25B1-5ED8-AB9D-FAD13C29A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458" y="443065"/>
            <a:ext cx="3674996" cy="597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35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4F395-870F-11C4-9199-1DC29B07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697" y="476477"/>
            <a:ext cx="7610605" cy="1293028"/>
          </a:xfrm>
        </p:spPr>
        <p:txBody>
          <a:bodyPr/>
          <a:lstStyle/>
          <a:p>
            <a:r>
              <a:rPr lang="ru-RU" dirty="0"/>
              <a:t>Основные механики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7EC6B2-7778-4F2B-0171-0B131C009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12" y="1769505"/>
            <a:ext cx="11061027" cy="4978608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rgbClr val="FFFFFF"/>
                </a:solidFill>
                <a:effectLst/>
              </a:rPr>
              <a:t>Кликайте по котику чтобы получать лапки</a:t>
            </a:r>
          </a:p>
          <a:p>
            <a:r>
              <a:rPr lang="ru-RU" sz="2800" dirty="0">
                <a:solidFill>
                  <a:srgbClr val="FFFFFF"/>
                </a:solidFill>
                <a:effectLst/>
              </a:rPr>
              <a:t>Обменивайте лапки на монетки по динамическому курсу</a:t>
            </a:r>
          </a:p>
          <a:p>
            <a:r>
              <a:rPr lang="ru-RU" sz="2800" dirty="0">
                <a:solidFill>
                  <a:srgbClr val="FFFFFF"/>
                </a:solidFill>
                <a:effectLst/>
              </a:rPr>
              <a:t>Покупайте улучшения для увеличения количества лапок за клик</a:t>
            </a:r>
          </a:p>
          <a:p>
            <a:r>
              <a:rPr lang="ru-RU" sz="2800" dirty="0">
                <a:solidFill>
                  <a:srgbClr val="FFFFFF"/>
                </a:solidFill>
                <a:effectLst/>
              </a:rPr>
              <a:t>Открывайте новых котиков (включая анимированных!) и фоны</a:t>
            </a:r>
          </a:p>
          <a:p>
            <a:r>
              <a:rPr lang="ru-RU" sz="2800" dirty="0">
                <a:solidFill>
                  <a:srgbClr val="FFFFFF"/>
                </a:solidFill>
                <a:effectLst/>
              </a:rPr>
              <a:t>Играйте в мини-игры чтобы заработать дополнительные монетки</a:t>
            </a:r>
          </a:p>
          <a:p>
            <a:r>
              <a:rPr lang="ru-RU" sz="2800" dirty="0">
                <a:solidFill>
                  <a:srgbClr val="FFFFFF"/>
                </a:solidFill>
                <a:effectLst/>
              </a:rPr>
              <a:t>Слушайте приятную фоновую музыку</a:t>
            </a:r>
            <a:br>
              <a:rPr lang="ru-RU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</a:br>
            <a:endParaRPr lang="ru-RU" dirty="0">
              <a:solidFill>
                <a:srgbClr val="FFFFFF"/>
              </a:solidFill>
              <a:effectLst/>
              <a:latin typeface="Helvetica Neue" panose="02000503000000020004" pitchFamily="2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9848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747C6A-8E51-0B96-1045-E5FF2C864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914" y="2782486"/>
            <a:ext cx="2755726" cy="1293028"/>
          </a:xfrm>
        </p:spPr>
        <p:txBody>
          <a:bodyPr/>
          <a:lstStyle/>
          <a:p>
            <a:r>
              <a:rPr lang="ru-RU" dirty="0"/>
              <a:t>Кот-в-ряд</a:t>
            </a:r>
          </a:p>
        </p:txBody>
      </p:sp>
      <p:pic>
        <p:nvPicPr>
          <p:cNvPr id="11" name="Рисунок 10" descr="Изображение выглядит как мультфильм, Мультфильм, графическая вставка, иллюстрац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D1BD786-8D37-DE1F-4C9B-10DE892EB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659" y="164613"/>
            <a:ext cx="6345527" cy="652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88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2393A92-C5B9-7300-88C6-C0B415ED8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90" y="1914602"/>
            <a:ext cx="5010411" cy="4097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КОТ-В-РЯД – игра с механикой </a:t>
            </a:r>
            <a:r>
              <a:rPr lang="en-US" sz="3200" dirty="0"/>
              <a:t>“</a:t>
            </a:r>
            <a:r>
              <a:rPr lang="ru-RU" sz="3200" dirty="0"/>
              <a:t>три-в-ряд</a:t>
            </a:r>
            <a:r>
              <a:rPr lang="en-US" sz="3200" dirty="0"/>
              <a:t>”. </a:t>
            </a:r>
            <a:r>
              <a:rPr lang="ru-RU" sz="3200" dirty="0"/>
              <a:t>Где на  каждом уровне есть цель – собрать определенное количество разных котиков</a:t>
            </a:r>
          </a:p>
        </p:txBody>
      </p:sp>
      <p:pic>
        <p:nvPicPr>
          <p:cNvPr id="4" name="Рисунок 3" descr="Изображение выглядит как текст, снимок экра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DCB56C5-6038-F609-37BE-714541EC3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6958"/>
            <a:ext cx="5050209" cy="662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4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E9860AC-FA20-F186-7327-A33FF287F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59" y="1360913"/>
            <a:ext cx="5151328" cy="51633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/>
              <a:t>В этой игре есть множество различных уровней</a:t>
            </a:r>
            <a:r>
              <a:rPr lang="en-US" sz="3200" dirty="0"/>
              <a:t>, </a:t>
            </a:r>
            <a:r>
              <a:rPr lang="ru-RU" sz="3200" dirty="0"/>
              <a:t>которые будут делиться на разные уровни сложности</a:t>
            </a:r>
            <a:r>
              <a:rPr lang="en-US" sz="3200" dirty="0"/>
              <a:t>. </a:t>
            </a:r>
            <a:r>
              <a:rPr lang="ru-RU" sz="3200" dirty="0"/>
              <a:t>Если игрок проходит уровень той или иной сложности</a:t>
            </a:r>
            <a:r>
              <a:rPr lang="en-US" sz="3200" dirty="0"/>
              <a:t>, </a:t>
            </a:r>
            <a:r>
              <a:rPr lang="ru-RU" sz="3200" dirty="0"/>
              <a:t>то он получает награду в виде определенного количества монеток</a:t>
            </a:r>
          </a:p>
        </p:txBody>
      </p:sp>
      <p:pic>
        <p:nvPicPr>
          <p:cNvPr id="4" name="Рисунок 3" descr="Изображение выглядит как текст, снимок экрана, дерев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6D1C7A7-2E4C-966B-AE63-CE4277E71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680" y="69111"/>
            <a:ext cx="5047503" cy="671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39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2CDD4-B8D1-CE13-BA61-29DE94EE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1323" y="1006420"/>
            <a:ext cx="7149353" cy="1037534"/>
          </a:xfrm>
        </p:spPr>
        <p:txBody>
          <a:bodyPr/>
          <a:lstStyle/>
          <a:p>
            <a:r>
              <a:rPr lang="ru-RU" dirty="0"/>
              <a:t>КОТИК ПЕРЕХОДИТ ДОРОГУ</a:t>
            </a:r>
          </a:p>
        </p:txBody>
      </p:sp>
      <p:pic>
        <p:nvPicPr>
          <p:cNvPr id="4" name="Рисунок 3" descr="Изображение выглядит как домашняя кошка, на открытом воздухе, дорога, прогулк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F79E011-6303-02E0-3250-BD68341C7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086" y="2043954"/>
            <a:ext cx="7041825" cy="416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67128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След самолета</Template>
  <TotalTime>118</TotalTime>
  <Words>360</Words>
  <Application>Microsoft Macintosh PowerPoint</Application>
  <PresentationFormat>Широкоэкранный</PresentationFormat>
  <Paragraphs>37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Helvetica Neue</vt:lpstr>
      <vt:lpstr>След самолета</vt:lpstr>
      <vt:lpstr>Котокликер </vt:lpstr>
      <vt:lpstr>Котокликер</vt:lpstr>
      <vt:lpstr>ШУФЛЯДКА</vt:lpstr>
      <vt:lpstr>магазин</vt:lpstr>
      <vt:lpstr>Основные механики игры</vt:lpstr>
      <vt:lpstr>Кот-в-ряд</vt:lpstr>
      <vt:lpstr>Презентация PowerPoint</vt:lpstr>
      <vt:lpstr>Презентация PowerPoint</vt:lpstr>
      <vt:lpstr>КОТИК ПЕРЕХОДИТ ДОРОГУ</vt:lpstr>
      <vt:lpstr>Презентация PowerPoint</vt:lpstr>
      <vt:lpstr>Презентация PowerPoint</vt:lpstr>
      <vt:lpstr>Графика игры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фёдор Курышкин</dc:creator>
  <cp:lastModifiedBy>фёдор Курышкин</cp:lastModifiedBy>
  <cp:revision>23</cp:revision>
  <dcterms:created xsi:type="dcterms:W3CDTF">2025-01-28T09:04:43Z</dcterms:created>
  <dcterms:modified xsi:type="dcterms:W3CDTF">2025-02-04T11:41:30Z</dcterms:modified>
</cp:coreProperties>
</file>