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</p:sldIdLst>
  <p:sldSz cx="14630400" cy="8229600"/>
  <p:notesSz cx="8229600" cy="14630400"/>
  <p:embeddedFontLst>
    <p:embeddedFont>
      <p:font typeface="Sora Light" panose="020B0604020202020204" charset="0"/>
      <p:regular r:id="rId13"/>
    </p:embeddedFont>
    <p:embeddedFont>
      <p:font typeface="Sora Semi Bold" panose="020B0604020202020204" charset="0"/>
      <p:regular r:id="rId14"/>
    </p:embeddedFont>
    <p:embeddedFont>
      <p:font typeface="Source Sans Pro SemiBold" panose="020B0603030403020204" pitchFamily="34" charset="0"/>
      <p:bold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52139-64CD-595F-212B-D7EDC3914920}" v="1586" dt="2025-07-19T13:02:59.679"/>
    <p1510:client id="{B6CAB615-8870-2698-6759-76FEFAA3DDF7}" v="499" dt="2025-07-19T13:19:4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ов климент" userId="303e42b4891fb952" providerId="Windows Live" clId="Web-{26C52139-64CD-595F-212B-D7EDC3914920}"/>
    <pc:docChg chg="addSld delSld modSld">
      <pc:chgData name="иванов климент" userId="303e42b4891fb952" providerId="Windows Live" clId="Web-{26C52139-64CD-595F-212B-D7EDC3914920}" dt="2025-07-19T13:02:59.679" v="998" actId="20577"/>
      <pc:docMkLst>
        <pc:docMk/>
      </pc:docMkLst>
      <pc:sldChg chg="del">
        <pc:chgData name="иванов климент" userId="303e42b4891fb952" providerId="Windows Live" clId="Web-{26C52139-64CD-595F-212B-D7EDC3914920}" dt="2025-07-19T12:12:35.745" v="1"/>
        <pc:sldMkLst>
          <pc:docMk/>
          <pc:sldMk cId="0" sldId="256"/>
        </pc:sldMkLst>
      </pc:sldChg>
      <pc:sldChg chg="addSp delSp modSp">
        <pc:chgData name="иванов климент" userId="303e42b4891fb952" providerId="Windows Live" clId="Web-{26C52139-64CD-595F-212B-D7EDC3914920}" dt="2025-07-19T12:29:11.889" v="66" actId="20577"/>
        <pc:sldMkLst>
          <pc:docMk/>
          <pc:sldMk cId="0" sldId="257"/>
        </pc:sldMkLst>
        <pc:spChg chg="mod">
          <ac:chgData name="иванов климент" userId="303e42b4891fb952" providerId="Windows Live" clId="Web-{26C52139-64CD-595F-212B-D7EDC3914920}" dt="2025-07-19T12:28:06.559" v="39" actId="2057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7:19.588" v="28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6:12.961" v="9"/>
          <ac:spMkLst>
            <pc:docMk/>
            <pc:sldMk cId="0" sldId="257"/>
            <ac:spMk id="4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26:15.945" v="12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6:14.586" v="11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26:27.758" v="16"/>
          <ac:spMkLst>
            <pc:docMk/>
            <pc:sldMk cId="0" sldId="257"/>
            <ac:spMk id="7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29:11.889" v="66" actId="20577"/>
          <ac:spMkLst>
            <pc:docMk/>
            <pc:sldMk cId="0" sldId="257"/>
            <ac:spMk id="9" creationId="{00000000-0000-0000-0000-000000000000}"/>
          </ac:spMkLst>
        </pc:spChg>
        <pc:spChg chg="add del mod">
          <ac:chgData name="иванов климент" userId="303e42b4891fb952" providerId="Windows Live" clId="Web-{26C52139-64CD-595F-212B-D7EDC3914920}" dt="2025-07-19T12:28:44.623" v="57"/>
          <ac:spMkLst>
            <pc:docMk/>
            <pc:sldMk cId="0" sldId="257"/>
            <ac:spMk id="10" creationId="{E98A7DB4-368A-75FC-CC08-47C23D156092}"/>
          </ac:spMkLst>
        </pc:spChg>
        <pc:spChg chg="add mod">
          <ac:chgData name="иванов климент" userId="303e42b4891fb952" providerId="Windows Live" clId="Web-{26C52139-64CD-595F-212B-D7EDC3914920}" dt="2025-07-19T12:27:29.042" v="31" actId="14100"/>
          <ac:spMkLst>
            <pc:docMk/>
            <pc:sldMk cId="0" sldId="257"/>
            <ac:spMk id="11" creationId="{90108C23-ED08-FB2E-32BA-D6FBF57D2688}"/>
          </ac:spMkLst>
        </pc:spChg>
        <pc:spChg chg="add mod">
          <ac:chgData name="иванов климент" userId="303e42b4891fb952" providerId="Windows Live" clId="Web-{26C52139-64CD-595F-212B-D7EDC3914920}" dt="2025-07-19T12:28:02.074" v="37"/>
          <ac:spMkLst>
            <pc:docMk/>
            <pc:sldMk cId="0" sldId="257"/>
            <ac:spMk id="12" creationId="{42078FE0-C4D3-9027-0465-E60C5CC14A7C}"/>
          </ac:spMkLst>
        </pc:spChg>
        <pc:spChg chg="add del">
          <ac:chgData name="иванов климент" userId="303e42b4891fb952" providerId="Windows Live" clId="Web-{26C52139-64CD-595F-212B-D7EDC3914920}" dt="2025-07-19T12:28:35.278" v="53"/>
          <ac:spMkLst>
            <pc:docMk/>
            <pc:sldMk cId="0" sldId="257"/>
            <ac:spMk id="13" creationId="{6FEC12F9-249D-8A0E-36AE-A7FB92127231}"/>
          </ac:spMkLst>
        </pc:spChg>
        <pc:spChg chg="add mod">
          <ac:chgData name="иванов климент" userId="303e42b4891fb952" providerId="Windows Live" clId="Web-{26C52139-64CD-595F-212B-D7EDC3914920}" dt="2025-07-19T12:29:01.811" v="62" actId="1076"/>
          <ac:spMkLst>
            <pc:docMk/>
            <pc:sldMk cId="0" sldId="257"/>
            <ac:spMk id="14" creationId="{1C85D5B1-D4FA-CCA2-CFC0-D316F1F38CF5}"/>
          </ac:spMkLst>
        </pc:spChg>
      </pc:sldChg>
      <pc:sldChg chg="addSp modSp">
        <pc:chgData name="иванов климент" userId="303e42b4891fb952" providerId="Windows Live" clId="Web-{26C52139-64CD-595F-212B-D7EDC3914920}" dt="2025-07-19T12:29:43" v="97" actId="20577"/>
        <pc:sldMkLst>
          <pc:docMk/>
          <pc:sldMk cId="0" sldId="258"/>
        </pc:sldMkLst>
        <pc:spChg chg="mod">
          <ac:chgData name="иванов климент" userId="303e42b4891fb952" providerId="Windows Live" clId="Web-{26C52139-64CD-595F-212B-D7EDC3914920}" dt="2025-07-19T12:29:43" v="97" actId="20577"/>
          <ac:spMkLst>
            <pc:docMk/>
            <pc:sldMk cId="0" sldId="258"/>
            <ac:spMk id="22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29:28.155" v="67"/>
          <ac:spMkLst>
            <pc:docMk/>
            <pc:sldMk cId="0" sldId="258"/>
            <ac:spMk id="24" creationId="{C80C8C9D-D05D-6B96-4698-D134F5D69D9D}"/>
          </ac:spMkLst>
        </pc:spChg>
      </pc:sldChg>
      <pc:sldChg chg="addSp delSp modSp">
        <pc:chgData name="иванов климент" userId="303e42b4891fb952" providerId="Windows Live" clId="Web-{26C52139-64CD-595F-212B-D7EDC3914920}" dt="2025-07-19T12:38:16.221" v="285" actId="14100"/>
        <pc:sldMkLst>
          <pc:docMk/>
          <pc:sldMk cId="0" sldId="259"/>
        </pc:sldMkLst>
        <pc:spChg chg="mod">
          <ac:chgData name="иванов климент" userId="303e42b4891fb952" providerId="Windows Live" clId="Web-{26C52139-64CD-595F-212B-D7EDC3914920}" dt="2025-07-19T12:30:28.329" v="105" actId="107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22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21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2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36:04.888" v="219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иванов климент" userId="303e42b4891fb952" providerId="Windows Live" clId="Web-{26C52139-64CD-595F-212B-D7EDC3914920}" dt="2025-07-19T12:38:04.705" v="283" actId="1076"/>
          <ac:spMkLst>
            <pc:docMk/>
            <pc:sldMk cId="0" sldId="259"/>
            <ac:spMk id="9" creationId="{0182697C-DDD9-903F-0FC7-2881440D1925}"/>
          </ac:spMkLst>
        </pc:spChg>
        <pc:spChg chg="add">
          <ac:chgData name="иванов климент" userId="303e42b4891fb952" providerId="Windows Live" clId="Web-{26C52139-64CD-595F-212B-D7EDC3914920}" dt="2025-07-19T12:35:00.495" v="169"/>
          <ac:spMkLst>
            <pc:docMk/>
            <pc:sldMk cId="0" sldId="259"/>
            <ac:spMk id="11" creationId="{ACB7CF3C-3105-95C5-14BD-B6E86C039341}"/>
          </ac:spMkLst>
        </pc:spChg>
        <pc:spChg chg="add del">
          <ac:chgData name="иванов климент" userId="303e42b4891fb952" providerId="Windows Live" clId="Web-{26C52139-64CD-595F-212B-D7EDC3914920}" dt="2025-07-19T12:35:29.777" v="195"/>
          <ac:spMkLst>
            <pc:docMk/>
            <pc:sldMk cId="0" sldId="259"/>
            <ac:spMk id="12" creationId="{A7E8E683-9C0B-2C7C-C363-2CFD7C402E2C}"/>
          </ac:spMkLst>
        </pc:spChg>
        <pc:spChg chg="add mod">
          <ac:chgData name="иванов климент" userId="303e42b4891fb952" providerId="Windows Live" clId="Web-{26C52139-64CD-595F-212B-D7EDC3914920}" dt="2025-07-19T12:38:16.221" v="285" actId="14100"/>
          <ac:spMkLst>
            <pc:docMk/>
            <pc:sldMk cId="0" sldId="259"/>
            <ac:spMk id="13" creationId="{6546E6C4-B21C-0AF3-857B-AAC2095CAB6A}"/>
          </ac:spMkLst>
        </pc:spChg>
        <pc:picChg chg="add del mod">
          <ac:chgData name="иванов климент" userId="303e42b4891fb952" providerId="Windows Live" clId="Web-{26C52139-64CD-595F-212B-D7EDC3914920}" dt="2025-07-19T12:30:42.408" v="106"/>
          <ac:picMkLst>
            <pc:docMk/>
            <pc:sldMk cId="0" sldId="259"/>
            <ac:picMk id="8" creationId="{1539708F-57BD-517F-E6D0-29A4862A57EA}"/>
          </ac:picMkLst>
        </pc:picChg>
      </pc:sldChg>
      <pc:sldChg chg="addSp delSp modSp">
        <pc:chgData name="иванов климент" userId="303e42b4891fb952" providerId="Windows Live" clId="Web-{26C52139-64CD-595F-212B-D7EDC3914920}" dt="2025-07-19T12:47:17.896" v="353"/>
        <pc:sldMkLst>
          <pc:docMk/>
          <pc:sldMk cId="0" sldId="260"/>
        </pc:sldMkLst>
        <pc:spChg chg="mod">
          <ac:chgData name="иванов климент" userId="303e42b4891fb952" providerId="Windows Live" clId="Web-{26C52139-64CD-595F-212B-D7EDC3914920}" dt="2025-07-19T12:45:41.408" v="310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5:52.581" v="313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04.378" v="317"/>
          <ac:spMkLst>
            <pc:docMk/>
            <pc:sldMk cId="0" sldId="260"/>
            <ac:spMk id="5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10.128" v="323"/>
          <ac:spMkLst>
            <pc:docMk/>
            <pc:sldMk cId="0" sldId="260"/>
            <ac:spMk id="6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04.378" v="319"/>
          <ac:spMkLst>
            <pc:docMk/>
            <pc:sldMk cId="0" sldId="260"/>
            <ac:spMk id="8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10.144" v="324"/>
          <ac:spMkLst>
            <pc:docMk/>
            <pc:sldMk cId="0" sldId="260"/>
            <ac:spMk id="9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30.222" v="341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46:46.598" v="350"/>
          <ac:spMkLst>
            <pc:docMk/>
            <pc:sldMk cId="0" sldId="260"/>
            <ac:spMk id="12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45:56.206" v="316"/>
          <ac:spMkLst>
            <pc:docMk/>
            <pc:sldMk cId="0" sldId="260"/>
            <ac:spMk id="13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45:56.206" v="315"/>
          <ac:spMkLst>
            <pc:docMk/>
            <pc:sldMk cId="0" sldId="260"/>
            <ac:spMk id="14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45:56.206" v="314"/>
          <ac:spMkLst>
            <pc:docMk/>
            <pc:sldMk cId="0" sldId="260"/>
            <ac:spMk id="15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47:17.896" v="353"/>
          <ac:spMkLst>
            <pc:docMk/>
            <pc:sldMk cId="0" sldId="260"/>
            <ac:spMk id="17" creationId="{D20A7978-C29A-DF51-27B5-AFBBE8844413}"/>
          </ac:spMkLst>
        </pc:spChg>
      </pc:sldChg>
      <pc:sldChg chg="addSp delSp modSp">
        <pc:chgData name="иванов климент" userId="303e42b4891fb952" providerId="Windows Live" clId="Web-{26C52139-64CD-595F-212B-D7EDC3914920}" dt="2025-07-19T12:51:14.108" v="447" actId="1076"/>
        <pc:sldMkLst>
          <pc:docMk/>
          <pc:sldMk cId="0" sldId="261"/>
        </pc:sldMkLst>
        <pc:spChg chg="mod">
          <ac:chgData name="иванов климент" userId="303e42b4891fb952" providerId="Windows Live" clId="Web-{26C52139-64CD-595F-212B-D7EDC3914920}" dt="2025-07-19T12:47:35.350" v="362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2:51:14.108" v="447" actId="1076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50:22.621" v="424"/>
          <ac:spMkLst>
            <pc:docMk/>
            <pc:sldMk cId="0" sldId="261"/>
            <ac:spMk id="5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0:22.621" v="423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2:50:22.621" v="422"/>
          <ac:spMkLst>
            <pc:docMk/>
            <pc:sldMk cId="0" sldId="261"/>
            <ac:spMk id="7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47:18.755" v="354"/>
          <ac:spMkLst>
            <pc:docMk/>
            <pc:sldMk cId="0" sldId="261"/>
            <ac:spMk id="9" creationId="{05A2311B-1270-39DB-02E6-6C4514136C6F}"/>
          </ac:spMkLst>
        </pc:spChg>
        <pc:spChg chg="add del mod">
          <ac:chgData name="иванов климент" userId="303e42b4891fb952" providerId="Windows Live" clId="Web-{26C52139-64CD-595F-212B-D7EDC3914920}" dt="2025-07-19T12:49:23.525" v="396"/>
          <ac:spMkLst>
            <pc:docMk/>
            <pc:sldMk cId="0" sldId="261"/>
            <ac:spMk id="12" creationId="{9CCBC457-6D12-0B8F-9AEC-13D932D1D45F}"/>
          </ac:spMkLst>
        </pc:spChg>
        <pc:spChg chg="add del mod">
          <ac:chgData name="иванов климент" userId="303e42b4891fb952" providerId="Windows Live" clId="Web-{26C52139-64CD-595F-212B-D7EDC3914920}" dt="2025-07-19T12:49:55.027" v="404"/>
          <ac:spMkLst>
            <pc:docMk/>
            <pc:sldMk cId="0" sldId="261"/>
            <ac:spMk id="13" creationId="{9D9ADA35-69EF-EBB1-EC23-145C3A510E5E}"/>
          </ac:spMkLst>
        </pc:spChg>
        <pc:spChg chg="add mod">
          <ac:chgData name="иванов климент" userId="303e42b4891fb952" providerId="Windows Live" clId="Web-{26C52139-64CD-595F-212B-D7EDC3914920}" dt="2025-07-19T12:50:51.263" v="440" actId="20577"/>
          <ac:spMkLst>
            <pc:docMk/>
            <pc:sldMk cId="0" sldId="261"/>
            <ac:spMk id="14" creationId="{66485569-8206-A8EC-30D3-17F8129947E5}"/>
          </ac:spMkLst>
        </pc:spChg>
        <pc:picChg chg="del">
          <ac:chgData name="иванов климент" userId="303e42b4891fb952" providerId="Windows Live" clId="Web-{26C52139-64CD-595F-212B-D7EDC3914920}" dt="2025-07-19T12:47:05.052" v="351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иванов климент" userId="303e42b4891fb952" providerId="Windows Live" clId="Web-{26C52139-64CD-595F-212B-D7EDC3914920}" dt="2025-07-19T12:49:02.431" v="387"/>
          <ac:picMkLst>
            <pc:docMk/>
            <pc:sldMk cId="0" sldId="261"/>
            <ac:picMk id="10" creationId="{D5FB2877-6978-63E9-98D4-1AFF694538E5}"/>
          </ac:picMkLst>
        </pc:picChg>
        <pc:picChg chg="add mod">
          <ac:chgData name="иванов климент" userId="303e42b4891fb952" providerId="Windows Live" clId="Web-{26C52139-64CD-595F-212B-D7EDC3914920}" dt="2025-07-19T12:50:58.341" v="442" actId="1076"/>
          <ac:picMkLst>
            <pc:docMk/>
            <pc:sldMk cId="0" sldId="261"/>
            <ac:picMk id="11" creationId="{C799C9E1-32EA-4D2B-1DE7-6B4F4B7272FC}"/>
          </ac:picMkLst>
        </pc:picChg>
      </pc:sldChg>
      <pc:sldChg chg="addSp delSp modSp">
        <pc:chgData name="иванов климент" userId="303e42b4891fb952" providerId="Windows Live" clId="Web-{26C52139-64CD-595F-212B-D7EDC3914920}" dt="2025-07-19T12:59:21.922" v="857" actId="20577"/>
        <pc:sldMkLst>
          <pc:docMk/>
          <pc:sldMk cId="0" sldId="262"/>
        </pc:sldMkLst>
        <pc:spChg chg="mod">
          <ac:chgData name="иванов климент" userId="303e42b4891fb952" providerId="Windows Live" clId="Web-{26C52139-64CD-595F-212B-D7EDC3914920}" dt="2025-07-19T12:52:31.454" v="466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70"/>
          <ac:spMkLst>
            <pc:docMk/>
            <pc:sldMk cId="0" sldId="262"/>
            <ac:spMk id="3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69"/>
          <ac:spMkLst>
            <pc:docMk/>
            <pc:sldMk cId="0" sldId="262"/>
            <ac:spMk id="4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68"/>
          <ac:spMkLst>
            <pc:docMk/>
            <pc:sldMk cId="0" sldId="262"/>
            <ac:spMk id="5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2:52:34.173" v="467"/>
          <ac:spMkLst>
            <pc:docMk/>
            <pc:sldMk cId="0" sldId="262"/>
            <ac:spMk id="6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47:20.287" v="355"/>
          <ac:spMkLst>
            <pc:docMk/>
            <pc:sldMk cId="0" sldId="262"/>
            <ac:spMk id="9" creationId="{5B738CD6-DEC0-66AC-4647-662AC6C7FB76}"/>
          </ac:spMkLst>
        </pc:spChg>
        <pc:spChg chg="add mod">
          <ac:chgData name="иванов климент" userId="303e42b4891fb952" providerId="Windows Live" clId="Web-{26C52139-64CD-595F-212B-D7EDC3914920}" dt="2025-07-19T12:59:21.922" v="857" actId="20577"/>
          <ac:spMkLst>
            <pc:docMk/>
            <pc:sldMk cId="0" sldId="262"/>
            <ac:spMk id="10" creationId="{0E031970-90DA-5558-C4B2-69A383C3D7E0}"/>
          </ac:spMkLst>
        </pc:spChg>
      </pc:sldChg>
      <pc:sldChg chg="addSp delSp modSp">
        <pc:chgData name="иванов климент" userId="303e42b4891fb952" providerId="Windows Live" clId="Web-{26C52139-64CD-595F-212B-D7EDC3914920}" dt="2025-07-19T13:02:59.679" v="998" actId="20577"/>
        <pc:sldMkLst>
          <pc:docMk/>
          <pc:sldMk cId="0" sldId="263"/>
        </pc:sldMkLst>
        <pc:spChg chg="mod">
          <ac:chgData name="иванов климент" userId="303e42b4891fb952" providerId="Windows Live" clId="Web-{26C52139-64CD-595F-212B-D7EDC3914920}" dt="2025-07-19T13:02:54.867" v="997" actId="20577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иванов климент" userId="303e42b4891fb952" providerId="Windows Live" clId="Web-{26C52139-64CD-595F-212B-D7EDC3914920}" dt="2025-07-19T13:02:28.569" v="994"/>
          <ac:spMkLst>
            <pc:docMk/>
            <pc:sldMk cId="0" sldId="263"/>
            <ac:spMk id="5" creationId="{00000000-0000-0000-0000-000000000000}"/>
          </ac:spMkLst>
        </pc:spChg>
        <pc:spChg chg="mod">
          <ac:chgData name="иванов климент" userId="303e42b4891fb952" providerId="Windows Live" clId="Web-{26C52139-64CD-595F-212B-D7EDC3914920}" dt="2025-07-19T13:02:59.679" v="998" actId="20577"/>
          <ac:spMkLst>
            <pc:docMk/>
            <pc:sldMk cId="0" sldId="263"/>
            <ac:spMk id="6" creationId="{00000000-0000-0000-0000-000000000000}"/>
          </ac:spMkLst>
        </pc:spChg>
        <pc:spChg chg="del">
          <ac:chgData name="иванов климент" userId="303e42b4891fb952" providerId="Windows Live" clId="Web-{26C52139-64CD-595F-212B-D7EDC3914920}" dt="2025-07-19T13:02:29.647" v="995"/>
          <ac:spMkLst>
            <pc:docMk/>
            <pc:sldMk cId="0" sldId="263"/>
            <ac:spMk id="7" creationId="{00000000-0000-0000-0000-000000000000}"/>
          </ac:spMkLst>
        </pc:spChg>
        <pc:spChg chg="add">
          <ac:chgData name="иванов климент" userId="303e42b4891fb952" providerId="Windows Live" clId="Web-{26C52139-64CD-595F-212B-D7EDC3914920}" dt="2025-07-19T12:58:35.139" v="830"/>
          <ac:spMkLst>
            <pc:docMk/>
            <pc:sldMk cId="0" sldId="263"/>
            <ac:spMk id="9" creationId="{F71545EE-124D-74F8-54E8-345198ED4164}"/>
          </ac:spMkLst>
        </pc:spChg>
      </pc:sldChg>
      <pc:sldChg chg="add">
        <pc:chgData name="иванов климент" userId="303e42b4891fb952" providerId="Windows Live" clId="Web-{26C52139-64CD-595F-212B-D7EDC3914920}" dt="2025-07-19T12:12:08.259" v="0"/>
        <pc:sldMkLst>
          <pc:docMk/>
          <pc:sldMk cId="380731209" sldId="264"/>
        </pc:sldMkLst>
      </pc:sldChg>
      <pc:sldChg chg="addSp delSp modSp add mod replId setBg">
        <pc:chgData name="иванов климент" userId="303e42b4891fb952" providerId="Windows Live" clId="Web-{26C52139-64CD-595F-212B-D7EDC3914920}" dt="2025-07-19T12:44:29.953" v="307"/>
        <pc:sldMkLst>
          <pc:docMk/>
          <pc:sldMk cId="1851028402" sldId="265"/>
        </pc:sldMkLst>
        <pc:spChg chg="del">
          <ac:chgData name="иванов климент" userId="303e42b4891fb952" providerId="Windows Live" clId="Web-{26C52139-64CD-595F-212B-D7EDC3914920}" dt="2025-07-19T12:38:25.205" v="291"/>
          <ac:spMkLst>
            <pc:docMk/>
            <pc:sldMk cId="1851028402" sldId="265"/>
            <ac:spMk id="2" creationId="{9FB1DD9E-732B-CB35-C1B8-B0E1A782C601}"/>
          </ac:spMkLst>
        </pc:spChg>
        <pc:spChg chg="add ord">
          <ac:chgData name="иванов климент" userId="303e42b4891fb952" providerId="Windows Live" clId="Web-{26C52139-64CD-595F-212B-D7EDC3914920}" dt="2025-07-19T12:44:02.733" v="301"/>
          <ac:spMkLst>
            <pc:docMk/>
            <pc:sldMk cId="1851028402" sldId="265"/>
            <ac:spMk id="4" creationId="{5F804A70-4812-60CD-1A09-FA6CAE76396E}"/>
          </ac:spMkLst>
        </pc:spChg>
        <pc:spChg chg="del">
          <ac:chgData name="иванов климент" userId="303e42b4891fb952" providerId="Windows Live" clId="Web-{26C52139-64CD-595F-212B-D7EDC3914920}" dt="2025-07-19T12:38:25.205" v="290"/>
          <ac:spMkLst>
            <pc:docMk/>
            <pc:sldMk cId="1851028402" sldId="265"/>
            <ac:spMk id="7" creationId="{0E3EC10A-05E6-77DB-1E64-26C06E891AA1}"/>
          </ac:spMkLst>
        </pc:spChg>
        <pc:spChg chg="del">
          <ac:chgData name="иванов климент" userId="303e42b4891fb952" providerId="Windows Live" clId="Web-{26C52139-64CD-595F-212B-D7EDC3914920}" dt="2025-07-19T12:38:25.205" v="289"/>
          <ac:spMkLst>
            <pc:docMk/>
            <pc:sldMk cId="1851028402" sldId="265"/>
            <ac:spMk id="9" creationId="{E0FC62A3-6BD3-F061-CDFA-C3D1E408625D}"/>
          </ac:spMkLst>
        </pc:spChg>
        <pc:spChg chg="del">
          <ac:chgData name="иванов климент" userId="303e42b4891fb952" providerId="Windows Live" clId="Web-{26C52139-64CD-595F-212B-D7EDC3914920}" dt="2025-07-19T12:38:25.205" v="288"/>
          <ac:spMkLst>
            <pc:docMk/>
            <pc:sldMk cId="1851028402" sldId="265"/>
            <ac:spMk id="11" creationId="{A6F1018E-48EF-5F86-900F-C21F997DEE66}"/>
          </ac:spMkLst>
        </pc:spChg>
        <pc:spChg chg="del">
          <ac:chgData name="иванов климент" userId="303e42b4891fb952" providerId="Windows Live" clId="Web-{26C52139-64CD-595F-212B-D7EDC3914920}" dt="2025-07-19T12:38:25.205" v="287"/>
          <ac:spMkLst>
            <pc:docMk/>
            <pc:sldMk cId="1851028402" sldId="265"/>
            <ac:spMk id="13" creationId="{C6D013DE-EE82-A255-2B12-543CD7F3FD4F}"/>
          </ac:spMkLst>
        </pc:spChg>
        <pc:picChg chg="add mod ord">
          <ac:chgData name="иванов климент" userId="303e42b4891fb952" providerId="Windows Live" clId="Web-{26C52139-64CD-595F-212B-D7EDC3914920}" dt="2025-07-19T12:44:29.953" v="307"/>
          <ac:picMkLst>
            <pc:docMk/>
            <pc:sldMk cId="1851028402" sldId="265"/>
            <ac:picMk id="5" creationId="{7D903DF3-1752-A610-89ED-8E21296A4CF5}"/>
          </ac:picMkLst>
        </pc:picChg>
        <pc:picChg chg="add mod">
          <ac:chgData name="иванов климент" userId="303e42b4891fb952" providerId="Windows Live" clId="Web-{26C52139-64CD-595F-212B-D7EDC3914920}" dt="2025-07-19T12:44:24.734" v="305"/>
          <ac:picMkLst>
            <pc:docMk/>
            <pc:sldMk cId="1851028402" sldId="265"/>
            <ac:picMk id="6" creationId="{1B2F09BF-126E-8CFE-1474-7E340B184799}"/>
          </ac:picMkLst>
        </pc:picChg>
        <pc:picChg chg="add mod">
          <ac:chgData name="иванов климент" userId="303e42b4891fb952" providerId="Windows Live" clId="Web-{26C52139-64CD-595F-212B-D7EDC3914920}" dt="2025-07-19T12:44:28.124" v="306"/>
          <ac:picMkLst>
            <pc:docMk/>
            <pc:sldMk cId="1851028402" sldId="265"/>
            <ac:picMk id="8" creationId="{72728B09-BA01-7D81-51F6-94BED5921667}"/>
          </ac:picMkLst>
        </pc:picChg>
        <pc:cxnChg chg="add">
          <ac:chgData name="иванов климент" userId="303e42b4891fb952" providerId="Windows Live" clId="Web-{26C52139-64CD-595F-212B-D7EDC3914920}" dt="2025-07-19T12:44:02.733" v="301"/>
          <ac:cxnSpMkLst>
            <pc:docMk/>
            <pc:sldMk cId="1851028402" sldId="265"/>
            <ac:cxnSpMk id="10" creationId="{DCD67800-37AC-4E14-89B0-F79DCB3FB86D}"/>
          </ac:cxnSpMkLst>
        </pc:cxnChg>
        <pc:cxnChg chg="add">
          <ac:chgData name="иванов климент" userId="303e42b4891fb952" providerId="Windows Live" clId="Web-{26C52139-64CD-595F-212B-D7EDC3914920}" dt="2025-07-19T12:44:02.733" v="301"/>
          <ac:cxnSpMkLst>
            <pc:docMk/>
            <pc:sldMk cId="1851028402" sldId="265"/>
            <ac:cxnSpMk id="15" creationId="{20F1788F-A5AE-4188-8274-F7F2E3833ECD}"/>
          </ac:cxnSpMkLst>
        </pc:cxnChg>
      </pc:sldChg>
      <pc:sldChg chg="add del replId">
        <pc:chgData name="иванов климент" userId="303e42b4891fb952" providerId="Windows Live" clId="Web-{26C52139-64CD-595F-212B-D7EDC3914920}" dt="2025-07-19T12:49:29.682" v="398"/>
        <pc:sldMkLst>
          <pc:docMk/>
          <pc:sldMk cId="386055290" sldId="266"/>
        </pc:sldMkLst>
      </pc:sldChg>
      <pc:sldChg chg="add del replId">
        <pc:chgData name="иванов климент" userId="303e42b4891fb952" providerId="Windows Live" clId="Web-{26C52139-64CD-595F-212B-D7EDC3914920}" dt="2025-07-19T12:51:25.358" v="448"/>
        <pc:sldMkLst>
          <pc:docMk/>
          <pc:sldMk cId="2868696105" sldId="266"/>
        </pc:sldMkLst>
      </pc:sldChg>
      <pc:sldChg chg="addSp delSp modSp new mod setBg">
        <pc:chgData name="иванов климент" userId="303e42b4891fb952" providerId="Windows Live" clId="Web-{26C52139-64CD-595F-212B-D7EDC3914920}" dt="2025-07-19T13:02:19.319" v="992"/>
        <pc:sldMkLst>
          <pc:docMk/>
          <pc:sldMk cId="3573286655" sldId="266"/>
        </pc:sldMkLst>
        <pc:spChg chg="add del ord">
          <ac:chgData name="иванов климент" userId="303e42b4891fb952" providerId="Windows Live" clId="Web-{26C52139-64CD-595F-212B-D7EDC3914920}" dt="2025-07-19T13:02:19.319" v="992"/>
          <ac:spMkLst>
            <pc:docMk/>
            <pc:sldMk cId="3573286655" sldId="266"/>
            <ac:spMk id="3" creationId="{483C5175-A48C-6AFF-401B-6B5009EF13AF}"/>
          </ac:spMkLst>
        </pc:spChg>
        <pc:spChg chg="add mod">
          <ac:chgData name="иванов климент" userId="303e42b4891fb952" providerId="Windows Live" clId="Web-{26C52139-64CD-595F-212B-D7EDC3914920}" dt="2025-07-19T13:02:01.755" v="986"/>
          <ac:spMkLst>
            <pc:docMk/>
            <pc:sldMk cId="3573286655" sldId="266"/>
            <ac:spMk id="4" creationId="{4F6F3AAE-B822-E731-8389-79338788738D}"/>
          </ac:spMkLst>
        </pc:spChg>
        <pc:spChg chg="add mod">
          <ac:chgData name="иванов климент" userId="303e42b4891fb952" providerId="Windows Live" clId="Web-{26C52139-64CD-595F-212B-D7EDC3914920}" dt="2025-07-19T13:02:16.647" v="991" actId="14100"/>
          <ac:spMkLst>
            <pc:docMk/>
            <pc:sldMk cId="3573286655" sldId="266"/>
            <ac:spMk id="5" creationId="{6C5CDE57-6900-0F9D-99B0-90A74DD7D49D}"/>
          </ac:spMkLst>
        </pc:spChg>
        <pc:spChg chg="add">
          <ac:chgData name="иванов климент" userId="303e42b4891fb952" providerId="Windows Live" clId="Web-{26C52139-64CD-595F-212B-D7EDC3914920}" dt="2025-07-19T13:02:01.755" v="986"/>
          <ac:spMkLst>
            <pc:docMk/>
            <pc:sldMk cId="3573286655" sldId="266"/>
            <ac:spMk id="10" creationId="{18873D23-2DCF-4B31-A009-95721C06E8E1}"/>
          </ac:spMkLst>
        </pc:spChg>
        <pc:spChg chg="add">
          <ac:chgData name="иванов климент" userId="303e42b4891fb952" providerId="Windows Live" clId="Web-{26C52139-64CD-595F-212B-D7EDC3914920}" dt="2025-07-19T13:02:01.755" v="986"/>
          <ac:spMkLst>
            <pc:docMk/>
            <pc:sldMk cId="3573286655" sldId="266"/>
            <ac:spMk id="12" creationId="{C13EF075-D4EF-4929-ADBC-91B27DA19955}"/>
          </ac:spMkLst>
        </pc:spChg>
        <pc:grpChg chg="add">
          <ac:chgData name="иванов климент" userId="303e42b4891fb952" providerId="Windows Live" clId="Web-{26C52139-64CD-595F-212B-D7EDC3914920}" dt="2025-07-19T13:02:01.755" v="986"/>
          <ac:grpSpMkLst>
            <pc:docMk/>
            <pc:sldMk cId="3573286655" sldId="266"/>
            <ac:grpSpMk id="14" creationId="{DAA26DFA-AAB2-4973-9C17-16D587C7B198}"/>
          </ac:grpSpMkLst>
        </pc:grpChg>
      </pc:sldChg>
      <pc:sldMasterChg chg="addSldLayout">
        <pc:chgData name="иванов климент" userId="303e42b4891fb952" providerId="Windows Live" clId="Web-{26C52139-64CD-595F-212B-D7EDC3914920}" dt="2025-07-19T12:12:08.259" v="0"/>
        <pc:sldMasterMkLst>
          <pc:docMk/>
          <pc:sldMasterMk cId="0" sldId="2147483648"/>
        </pc:sldMasterMkLst>
        <pc:sldLayoutChg chg="add">
          <pc:chgData name="иванов климент" userId="303e42b4891fb952" providerId="Windows Live" clId="Web-{26C52139-64CD-595F-212B-D7EDC3914920}" dt="2025-07-19T12:12:08.259" v="0"/>
          <pc:sldLayoutMkLst>
            <pc:docMk/>
            <pc:sldMasterMk cId="0" sldId="2147483648"/>
            <pc:sldLayoutMk cId="2250263601" sldId="2147483658"/>
          </pc:sldLayoutMkLst>
        </pc:sldLayoutChg>
      </pc:sldMasterChg>
    </pc:docChg>
  </pc:docChgLst>
  <pc:docChgLst>
    <pc:chgData name="иванов климент" userId="303e42b4891fb952" providerId="Windows Live" clId="Web-{B6CAB615-8870-2698-6759-76FEFAA3DDF7}"/>
    <pc:docChg chg="addSld delSld modSld">
      <pc:chgData name="иванов климент" userId="303e42b4891fb952" providerId="Windows Live" clId="Web-{B6CAB615-8870-2698-6759-76FEFAA3DDF7}" dt="2025-07-19T13:19:42.335" v="314" actId="20577"/>
      <pc:docMkLst>
        <pc:docMk/>
      </pc:docMkLst>
      <pc:sldChg chg="addSp delSp modSp add replId">
        <pc:chgData name="иванов климент" userId="303e42b4891fb952" providerId="Windows Live" clId="Web-{B6CAB615-8870-2698-6759-76FEFAA3DDF7}" dt="2025-07-19T13:19:42.335" v="314" actId="20577"/>
        <pc:sldMkLst>
          <pc:docMk/>
          <pc:sldMk cId="512766520" sldId="266"/>
        </pc:sldMkLst>
        <pc:spChg chg="mod">
          <ac:chgData name="иванов климент" userId="303e42b4891fb952" providerId="Windows Live" clId="Web-{B6CAB615-8870-2698-6759-76FEFAA3DDF7}" dt="2025-07-19T13:18:11.785" v="290" actId="14100"/>
          <ac:spMkLst>
            <pc:docMk/>
            <pc:sldMk cId="512766520" sldId="266"/>
            <ac:spMk id="2" creationId="{3D61F190-732A-CE55-F724-4E0E9B2A7305}"/>
          </ac:spMkLst>
        </pc:spChg>
        <pc:spChg chg="del">
          <ac:chgData name="иванов климент" userId="303e42b4891fb952" providerId="Windows Live" clId="Web-{B6CAB615-8870-2698-6759-76FEFAA3DDF7}" dt="2025-07-19T13:14:34.622" v="5"/>
          <ac:spMkLst>
            <pc:docMk/>
            <pc:sldMk cId="512766520" sldId="266"/>
            <ac:spMk id="3" creationId="{1006E4D3-729B-137B-7B23-5EB7D01582D2}"/>
          </ac:spMkLst>
        </pc:spChg>
        <pc:spChg chg="del">
          <ac:chgData name="иванов климент" userId="303e42b4891fb952" providerId="Windows Live" clId="Web-{B6CAB615-8870-2698-6759-76FEFAA3DDF7}" dt="2025-07-19T13:14:34.622" v="4"/>
          <ac:spMkLst>
            <pc:docMk/>
            <pc:sldMk cId="512766520" sldId="266"/>
            <ac:spMk id="4" creationId="{7D38F275-63C8-1153-DF64-3D047F184DE3}"/>
          </ac:spMkLst>
        </pc:spChg>
        <pc:spChg chg="add mod">
          <ac:chgData name="иванов климент" userId="303e42b4891fb952" providerId="Windows Live" clId="Web-{B6CAB615-8870-2698-6759-76FEFAA3DDF7}" dt="2025-07-19T13:19:42.335" v="314" actId="20577"/>
          <ac:spMkLst>
            <pc:docMk/>
            <pc:sldMk cId="512766520" sldId="266"/>
            <ac:spMk id="5" creationId="{46148900-46C1-B669-6AEA-00E46D4B7500}"/>
          </ac:spMkLst>
        </pc:spChg>
      </pc:sldChg>
      <pc:sldChg chg="add del replId">
        <pc:chgData name="иванов климент" userId="303e42b4891fb952" providerId="Windows Live" clId="Web-{B6CAB615-8870-2698-6759-76FEFAA3DDF7}" dt="2025-07-19T13:14:00.590" v="2"/>
        <pc:sldMkLst>
          <pc:docMk/>
          <pc:sldMk cId="699135715" sldId="266"/>
        </pc:sldMkLst>
      </pc:sldChg>
      <pc:sldChg chg="del">
        <pc:chgData name="иванов климент" userId="303e42b4891fb952" providerId="Windows Live" clId="Web-{B6CAB615-8870-2698-6759-76FEFAA3DDF7}" dt="2025-07-19T13:13:42.105" v="0"/>
        <pc:sldMkLst>
          <pc:docMk/>
          <pc:sldMk cId="357328665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E9A0-95C7-442C-99FF-842C0D651101}" type="datetimeFigureOut">
              <a:t>19.07.2025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73168-0842-4B43-925E-1B17D5A8494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9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78430-EF01-3E54-7AE4-919DE4AB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DE2AC6-1D0A-469D-4490-E342622E0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70340-1FFF-4F22-5516-E9BC3FAE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A42D-5DCA-1968-7CD7-E88833368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FEB1-37FC-B7E4-F592-63E591BD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298F4-488D-B00B-6085-BBEDE76BF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FBF9D-126C-BA9F-1D56-3CA622C53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73BD-B42B-8ED7-22CA-52C99411E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 b="1" cap="all" spc="18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 cap="all" spc="480" baseline="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3199476" y="7184477"/>
            <a:ext cx="1265360" cy="56362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16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84884" y="783474"/>
            <a:ext cx="383929" cy="38392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2502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4EC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081F1-4408-F3EC-BF24-F80CFA7C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903" y="-49885"/>
            <a:ext cx="7734311" cy="3662855"/>
          </a:xfrm>
        </p:spPr>
        <p:txBody>
          <a:bodyPr>
            <a:norm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5640" dirty="0">
                <a:ea typeface="Source Sans Pro SemiBold"/>
              </a:rPr>
              <a:t>Бот для донорского центра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21ED-5DC0-549C-2A26-B6893A8B0823}"/>
              </a:ext>
            </a:extLst>
          </p:cNvPr>
          <p:cNvSpPr txBox="1"/>
          <p:nvPr/>
        </p:nvSpPr>
        <p:spPr>
          <a:xfrm>
            <a:off x="11823172" y="1484346"/>
            <a:ext cx="3291839" cy="90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92" dirty="0"/>
              <a:t>Алиханов Мухамед</a:t>
            </a:r>
          </a:p>
          <a:p>
            <a:r>
              <a:rPr lang="ru-RU" sz="2592" err="1"/>
              <a:t>Мкоян</a:t>
            </a:r>
            <a:r>
              <a:rPr lang="ru-RU" sz="2592"/>
              <a:t> Артем</a:t>
            </a:r>
            <a:endParaRPr lang="ru-RU" sz="2592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BC250-00A1-E6AA-C022-AADA3F56DCDB}"/>
              </a:ext>
            </a:extLst>
          </p:cNvPr>
          <p:cNvSpPr txBox="1"/>
          <p:nvPr/>
        </p:nvSpPr>
        <p:spPr>
          <a:xfrm>
            <a:off x="11794433" y="187578"/>
            <a:ext cx="3304195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840" b="1" dirty="0"/>
              <a:t>Команда "</a:t>
            </a:r>
            <a:r>
              <a:rPr lang="ru-RU" sz="3840" b="1" dirty="0" err="1"/>
              <a:t>Додстер</a:t>
            </a:r>
            <a:r>
              <a:rPr lang="ru-RU" sz="3840" b="1" dirty="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FE0A6-CB05-E0C3-7955-B6B0E8D5FC87}"/>
              </a:ext>
            </a:extLst>
          </p:cNvPr>
          <p:cNvSpPr txBox="1"/>
          <p:nvPr/>
        </p:nvSpPr>
        <p:spPr>
          <a:xfrm>
            <a:off x="3298305" y="4092740"/>
            <a:ext cx="7097719" cy="1883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840" b="1" dirty="0"/>
              <a:t>Ваш личный помощник в донорстве! </a:t>
            </a:r>
          </a:p>
          <a:p>
            <a:r>
              <a:rPr lang="ru-RU" sz="3840" b="1" dirty="0"/>
              <a:t>Донорство это просто!</a:t>
            </a:r>
          </a:p>
        </p:txBody>
      </p:sp>
    </p:spTree>
    <p:extLst>
      <p:ext uri="{BB962C8B-B14F-4D97-AF65-F5344CB8AC3E}">
        <p14:creationId xmlns:p14="http://schemas.microsoft.com/office/powerpoint/2010/main" val="38073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E8230-A00A-F7B7-A7A0-35294BAB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D61F190-732A-CE55-F724-4E0E9B2A7305}"/>
              </a:ext>
            </a:extLst>
          </p:cNvPr>
          <p:cNvSpPr/>
          <p:nvPr/>
        </p:nvSpPr>
        <p:spPr>
          <a:xfrm>
            <a:off x="2827708" y="542900"/>
            <a:ext cx="947844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600"/>
              </a:lnSpc>
            </a:pPr>
            <a:r>
              <a:rPr lang="en-US" sz="4450" dirty="0" err="1">
                <a:latin typeface="Sora Semi Bold"/>
                <a:cs typeface="Sora Semi Bold"/>
              </a:rPr>
              <a:t>Спасибо</a:t>
            </a:r>
            <a:r>
              <a:rPr lang="en-US" sz="4450" dirty="0">
                <a:latin typeface="Sora Semi Bold"/>
                <a:cs typeface="Sora Semi Bold"/>
              </a:rPr>
              <a:t> </a:t>
            </a:r>
            <a:r>
              <a:rPr lang="en-US" sz="4450" dirty="0" err="1">
                <a:latin typeface="Sora Semi Bold"/>
                <a:cs typeface="Sora Semi Bold"/>
              </a:rPr>
              <a:t>за</a:t>
            </a:r>
            <a:r>
              <a:rPr lang="en-US" sz="4450" dirty="0">
                <a:latin typeface="Sora Semi Bold"/>
                <a:cs typeface="Sora Semi Bold"/>
              </a:rPr>
              <a:t> </a:t>
            </a:r>
            <a:r>
              <a:rPr lang="en-US" sz="4450" dirty="0" err="1">
                <a:latin typeface="Sora Semi Bold"/>
                <a:cs typeface="Sora Semi Bold"/>
              </a:rPr>
              <a:t>внимание</a:t>
            </a:r>
            <a:r>
              <a:rPr lang="en-US" sz="4450" dirty="0">
                <a:latin typeface="Sora Semi Bold"/>
                <a:cs typeface="Sora Semi Bold"/>
              </a:rPr>
              <a:t>!</a:t>
            </a:r>
          </a:p>
          <a:p>
            <a:pPr algn="ctr">
              <a:lnSpc>
                <a:spcPts val="5600"/>
              </a:lnSpc>
            </a:pPr>
            <a:endParaRPr lang="en-US" sz="4450" dirty="0">
              <a:latin typeface="Sora Semi Bold"/>
              <a:cs typeface="Sora Semi Bold"/>
            </a:endParaRPr>
          </a:p>
          <a:p>
            <a:pPr algn="ctr">
              <a:lnSpc>
                <a:spcPts val="5600"/>
              </a:lnSpc>
            </a:pPr>
            <a:endParaRPr lang="en-US" sz="4450" dirty="0">
              <a:latin typeface="Sora Semi Bold"/>
              <a:cs typeface="Sora Semi Bold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7AAAABD-EBEF-147C-220C-B3F011E144F0}"/>
              </a:ext>
            </a:extLst>
          </p:cNvPr>
          <p:cNvSpPr/>
          <p:nvPr/>
        </p:nvSpPr>
        <p:spPr>
          <a:xfrm>
            <a:off x="758309" y="517255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Вопросы?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Мы готовы ответить на них!</a:t>
            </a:r>
            <a:endParaRPr lang="en-US" sz="2400">
              <a:latin typeface="Sora Light"/>
              <a:ea typeface="Calibri"/>
              <a:cs typeface="Sora Ligh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5DF86B5-50F0-811B-18B1-6D9C93FF6822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48900-46C1-B669-6AEA-00E46D4B7500}"/>
              </a:ext>
            </a:extLst>
          </p:cNvPr>
          <p:cNvSpPr txBox="1"/>
          <p:nvPr/>
        </p:nvSpPr>
        <p:spPr>
          <a:xfrm>
            <a:off x="2828216" y="2235527"/>
            <a:ext cx="808382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latin typeface="Calibri Light"/>
                <a:ea typeface="Calibri"/>
                <a:cs typeface="Calibri"/>
              </a:rPr>
              <a:t>Мы делали презентацию в </a:t>
            </a:r>
            <a:r>
              <a:rPr lang="ru-RU" sz="3200" dirty="0" err="1">
                <a:latin typeface="Calibri Light"/>
                <a:ea typeface="Calibri"/>
                <a:cs typeface="Calibri"/>
              </a:rPr>
              <a:t>торопях</a:t>
            </a:r>
            <a:r>
              <a:rPr lang="ru-RU" sz="3200" dirty="0">
                <a:latin typeface="Calibri Light"/>
                <a:ea typeface="Calibri"/>
                <a:cs typeface="Calibri"/>
              </a:rPr>
              <a:t>, но тем не менее  - мы создали хороший, легко масштабируемый, удобный  продукт, с хорошим и разнообразным функционалом. А главное в нашем проекте - 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5127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447137"/>
            <a:ext cx="1040380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Sora Semi Bold"/>
                <a:ea typeface="Sora Semi Bold" pitchFamily="34" charset="-122"/>
                <a:cs typeface="Sora Semi Bold"/>
              </a:rPr>
              <a:t>Проблема и цель: Почему это важно?</a:t>
            </a:r>
            <a:endParaRPr lang="en-US" sz="4450" b="1">
              <a:latin typeface="Sora Semi Bold"/>
              <a:ea typeface="Calibri"/>
              <a:cs typeface="Calibri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87139" y="250757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6261140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3200" b="1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Цель</a:t>
            </a:r>
            <a:r>
              <a:rPr lang="en-US" sz="32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: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Увеличить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количество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доноров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среди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студентов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и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сотрудников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МИФИ,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оптимизировать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процесс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сбора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крови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и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создать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сообщество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активных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3200" dirty="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доноров</a:t>
            </a:r>
            <a:r>
              <a:rPr lang="en-US" sz="32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.</a:t>
            </a:r>
            <a:endParaRPr lang="en-US" sz="3200" dirty="0">
              <a:solidFill>
                <a:srgbClr val="000000"/>
              </a:solidFill>
              <a:latin typeface="Sora Light"/>
              <a:ea typeface="Calibri"/>
              <a:cs typeface="Sora Light"/>
            </a:endParaRPr>
          </a:p>
          <a:p>
            <a:pPr marL="0" indent="0" algn="ctr">
              <a:lnSpc>
                <a:spcPts val="2700"/>
              </a:lnSpc>
              <a:buNone/>
            </a:pPr>
            <a:endParaRPr lang="en-US" sz="32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8C23-ED08-FB2E-32BA-D6FBF57D2688}"/>
              </a:ext>
            </a:extLst>
          </p:cNvPr>
          <p:cNvSpPr txBox="1"/>
          <p:nvPr/>
        </p:nvSpPr>
        <p:spPr>
          <a:xfrm>
            <a:off x="376266" y="1696992"/>
            <a:ext cx="131352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>
                <a:solidFill>
                  <a:srgbClr val="3B3535"/>
                </a:solidFill>
                <a:latin typeface="Sora Light"/>
              </a:rPr>
              <a:t>В России существует острая нехватка донорской крови, особенно редких групп. Традиционные методы привлечения доноров не всегда эффективны.</a:t>
            </a:r>
            <a:r>
              <a:rPr lang="ru-RU" sz="4000">
                <a:latin typeface="Sora Light"/>
                <a:ea typeface="Sora Light"/>
                <a:cs typeface="Sora Light"/>
              </a:rPr>
              <a:t>​</a:t>
            </a: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2078FE0-C4D3-9027-0465-E60C5CC14A7C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5D5B1-D4FA-CCA2-CFC0-D316F1F38CF5}"/>
              </a:ext>
            </a:extLst>
          </p:cNvPr>
          <p:cNvSpPr txBox="1"/>
          <p:nvPr/>
        </p:nvSpPr>
        <p:spPr>
          <a:xfrm>
            <a:off x="5062494" y="4119513"/>
            <a:ext cx="894629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3200" baseline="0" dirty="0">
                <a:solidFill>
                  <a:srgbClr val="3B3535"/>
                </a:solidFill>
                <a:latin typeface="Sora Light"/>
              </a:rPr>
              <a:t>Наш бот призван решить эт</a:t>
            </a:r>
            <a:r>
              <a:rPr lang="ru-RU" sz="3200" baseline="0" dirty="0">
                <a:solidFill>
                  <a:srgbClr val="3B3535"/>
                </a:solidFill>
                <a:highlight>
                  <a:srgbClr val="FCE4EC"/>
                </a:highlight>
                <a:latin typeface="Sora Light"/>
              </a:rPr>
              <a:t>и проблемы, автоматизируя процесс и п</a:t>
            </a:r>
            <a:r>
              <a:rPr lang="ru-RU" sz="3200" baseline="0" dirty="0">
                <a:solidFill>
                  <a:srgbClr val="3B3535"/>
                </a:solidFill>
                <a:latin typeface="Sora Light"/>
              </a:rPr>
              <a:t>овышая вовлеченность.</a:t>
            </a:r>
            <a:r>
              <a:rPr lang="ru-RU" sz="3200" baseline="0" dirty="0">
                <a:latin typeface="Calibri"/>
              </a:rPr>
              <a:t>​</a:t>
            </a:r>
            <a:r>
              <a:rPr lang="ru-RU" sz="3200" dirty="0">
                <a:latin typeface="Calibri"/>
                <a:ea typeface="Calibri"/>
                <a:cs typeface="Calibri"/>
              </a:rPr>
              <a:t>​</a:t>
            </a: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38200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Функционал для пользователей: Спасти жизнь легко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882979"/>
            <a:ext cx="6448544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4" name="Shape 2"/>
          <p:cNvSpPr/>
          <p:nvPr/>
        </p:nvSpPr>
        <p:spPr>
          <a:xfrm>
            <a:off x="3657540" y="2588538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65" y="2751058"/>
            <a:ext cx="259913" cy="3249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364" y="3455075"/>
            <a:ext cx="297572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Быстрая регистрация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05364" y="3941207"/>
            <a:ext cx="595443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Удобная регистрация через Telegram, занимающая всего пару минут.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3428" y="2882979"/>
            <a:ext cx="6448663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9" name="Shape 6"/>
          <p:cNvSpPr/>
          <p:nvPr/>
        </p:nvSpPr>
        <p:spPr>
          <a:xfrm>
            <a:off x="10322778" y="2588538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803" y="2751058"/>
            <a:ext cx="259913" cy="32492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70483" y="345507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Запись на донацию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70483" y="3941207"/>
            <a:ext cx="595455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Выбор удобной даты и времени для сдачи крови прямо в боте.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758309" y="5392698"/>
            <a:ext cx="6448544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14" name="Shape 10"/>
          <p:cNvSpPr/>
          <p:nvPr/>
        </p:nvSpPr>
        <p:spPr>
          <a:xfrm>
            <a:off x="3657540" y="5098256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565" y="5260777"/>
            <a:ext cx="259913" cy="32492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05364" y="5964793"/>
            <a:ext cx="344852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Актуальная информация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05364" y="6450925"/>
            <a:ext cx="595443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Напоминания о предстоящих донациях, требованиях к донорам и пунктах сбора крови.</a:t>
            </a:r>
            <a:endParaRPr lang="en-US" sz="1700" dirty="0"/>
          </a:p>
        </p:txBody>
      </p:sp>
      <p:sp>
        <p:nvSpPr>
          <p:cNvPr id="18" name="Shape 13"/>
          <p:cNvSpPr/>
          <p:nvPr/>
        </p:nvSpPr>
        <p:spPr>
          <a:xfrm>
            <a:off x="7423428" y="5392698"/>
            <a:ext cx="6448663" cy="121920"/>
          </a:xfrm>
          <a:prstGeom prst="roundRect">
            <a:avLst>
              <a:gd name="adj" fmla="val 74638"/>
            </a:avLst>
          </a:prstGeom>
          <a:solidFill>
            <a:srgbClr val="DA1B2E"/>
          </a:solidFill>
          <a:ln/>
        </p:spPr>
      </p:sp>
      <p:sp>
        <p:nvSpPr>
          <p:cNvPr id="19" name="Shape 14"/>
          <p:cNvSpPr/>
          <p:nvPr/>
        </p:nvSpPr>
        <p:spPr>
          <a:xfrm>
            <a:off x="10322778" y="5098256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DA1B2E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7803" y="5260777"/>
            <a:ext cx="259913" cy="324922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70483" y="596479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История донаций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70483" y="6450925"/>
            <a:ext cx="595455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Персональная статистика и мотивация для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регулярного</a:t>
            </a: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донорства</a:t>
            </a: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, а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также</a:t>
            </a:r>
            <a:r>
              <a:rPr lang="en-US" sz="17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</a:t>
            </a:r>
            <a:r>
              <a:rPr lang="en-US" sz="1700" dirty="0" err="1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уведомления</a:t>
            </a:r>
            <a:endParaRPr lang="en-US" sz="1700" dirty="0" err="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80C8C9D-D05D-6B96-4698-D134F5D69D9D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8753" y="145794"/>
            <a:ext cx="14040538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Функционал для организаторов: Управление без усилий</a:t>
            </a:r>
            <a:endParaRPr lang="en-US" sz="4450" dirty="0"/>
          </a:p>
        </p:txBody>
      </p:sp>
      <p:sp>
        <p:nvSpPr>
          <p:cNvPr id="7" name="Text 5"/>
          <p:cNvSpPr/>
          <p:nvPr/>
        </p:nvSpPr>
        <p:spPr>
          <a:xfrm>
            <a:off x="7587139" y="354913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2697C-DDD9-903F-0FC7-2881440D1925}"/>
              </a:ext>
            </a:extLst>
          </p:cNvPr>
          <p:cNvSpPr txBox="1"/>
          <p:nvPr/>
        </p:nvSpPr>
        <p:spPr>
          <a:xfrm>
            <a:off x="7170771" y="1161532"/>
            <a:ext cx="746348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admin_stats</a:t>
            </a:r>
            <a:r>
              <a:rPr lang="af-ZA" sz="2300" dirty="0"/>
              <a:t> - </a:t>
            </a:r>
            <a:r>
              <a:rPr lang="ru-RU" sz="2300" dirty="0"/>
              <a:t>Статистика проекта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admin_reg</a:t>
            </a:r>
            <a:r>
              <a:rPr lang="af-ZA" sz="2300" dirty="0"/>
              <a:t> - </a:t>
            </a:r>
            <a:r>
              <a:rPr lang="ru-RU" sz="2300" dirty="0"/>
              <a:t>Управление заявками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add_event</a:t>
            </a:r>
            <a:r>
              <a:rPr lang="af-ZA" sz="2300" dirty="0"/>
              <a:t> - </a:t>
            </a:r>
            <a:r>
              <a:rPr lang="ru-RU" sz="2300" dirty="0"/>
              <a:t>Добавить мероприятие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stats_event</a:t>
            </a:r>
            <a:r>
              <a:rPr lang="af-ZA" sz="2300" dirty="0"/>
              <a:t> - </a:t>
            </a:r>
            <a:r>
              <a:rPr lang="ru-RU" sz="2300" dirty="0"/>
              <a:t>Статистика мероприятий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see_profile</a:t>
            </a:r>
            <a:r>
              <a:rPr lang="af-ZA" sz="2300" dirty="0">
                <a:solidFill>
                  <a:schemeClr val="accent1"/>
                </a:solidFill>
              </a:rPr>
              <a:t> </a:t>
            </a:r>
            <a:r>
              <a:rPr lang="af-ZA" sz="2300" dirty="0"/>
              <a:t>- </a:t>
            </a:r>
            <a:r>
              <a:rPr lang="ru-RU" sz="2300" dirty="0"/>
              <a:t>Просмотр профилей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see_profile</a:t>
            </a:r>
            <a:r>
              <a:rPr lang="af-ZA" sz="2300" dirty="0">
                <a:solidFill>
                  <a:schemeClr val="accent1"/>
                </a:solidFill>
              </a:rPr>
              <a:t> + (</a:t>
            </a:r>
            <a:r>
              <a:rPr lang="ru-RU" sz="2300" err="1">
                <a:solidFill>
                  <a:schemeClr val="accent1"/>
                </a:solidFill>
              </a:rPr>
              <a:t>числовый</a:t>
            </a:r>
            <a:r>
              <a:rPr lang="ru-RU" sz="2300" dirty="0">
                <a:solidFill>
                  <a:schemeClr val="accent1"/>
                </a:solidFill>
              </a:rPr>
              <a:t> аргумент)</a:t>
            </a:r>
            <a:r>
              <a:rPr lang="ru-RU" sz="2300" dirty="0"/>
              <a:t> - Просмотр конкретного пользователя по </a:t>
            </a:r>
            <a:r>
              <a:rPr lang="ru-RU" sz="2300" err="1"/>
              <a:t>айди</a:t>
            </a:r>
            <a:r>
              <a:rPr lang="ru-RU" sz="2300" dirty="0"/>
              <a:t>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import_excel</a:t>
            </a:r>
            <a:r>
              <a:rPr lang="af-ZA" sz="2300" dirty="0"/>
              <a:t> - </a:t>
            </a:r>
            <a:r>
              <a:rPr lang="ru-RU" sz="2300" dirty="0"/>
              <a:t>Импорт из </a:t>
            </a:r>
            <a:r>
              <a:rPr lang="af-ZA" sz="2300" dirty="0"/>
              <a:t>Excel</a:t>
            </a:r>
            <a:endParaRPr lang="af-ZA" sz="2300">
              <a:ea typeface="Calibri"/>
              <a:cs typeface="Calibri"/>
            </a:endParaRPr>
          </a:p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dirty="0" err="1">
                <a:solidFill>
                  <a:schemeClr val="accent1"/>
                </a:solidFill>
              </a:rPr>
              <a:t>upload_stats</a:t>
            </a:r>
            <a:r>
              <a:rPr lang="af-ZA" sz="2300" dirty="0"/>
              <a:t> - </a:t>
            </a:r>
            <a:r>
              <a:rPr lang="ru-RU" sz="2300" dirty="0"/>
              <a:t>Загрузить статистику пользователей из </a:t>
            </a:r>
            <a:r>
              <a:rPr lang="af-ZA" sz="2300" dirty="0"/>
              <a:t>Excel </a:t>
            </a:r>
            <a:endParaRPr lang="ru-RU" sz="2300">
              <a:ea typeface="Calibri"/>
              <a:cs typeface="Calibri"/>
            </a:endParaRPr>
          </a:p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export_stats</a:t>
            </a:r>
            <a:r>
              <a:rPr lang="af-ZA" sz="2300" dirty="0"/>
              <a:t> - </a:t>
            </a:r>
            <a:r>
              <a:rPr lang="ru-RU" sz="2300" dirty="0"/>
              <a:t>Выгрузить статистику пользователей в </a:t>
            </a:r>
            <a:r>
              <a:rPr lang="af-ZA" sz="2300" dirty="0"/>
              <a:t>Excel </a:t>
            </a:r>
            <a:endParaRPr lang="ru-RU" sz="2300">
              <a:ea typeface="Calibri"/>
              <a:cs typeface="Calibri"/>
            </a:endParaRPr>
          </a:p>
          <a:p>
            <a:r>
              <a:rPr lang="af-ZA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answer</a:t>
            </a:r>
            <a:r>
              <a:rPr lang="af-ZA" sz="2300" dirty="0"/>
              <a:t> - </a:t>
            </a:r>
            <a:r>
              <a:rPr lang="ru-RU" sz="2300" dirty="0"/>
              <a:t>Ответить на вопросы пользователей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add_admin</a:t>
            </a:r>
            <a:r>
              <a:rPr lang="af-ZA" sz="2300" dirty="0">
                <a:solidFill>
                  <a:schemeClr val="accent1"/>
                </a:solidFill>
              </a:rPr>
              <a:t> </a:t>
            </a:r>
            <a:r>
              <a:rPr lang="af-ZA" sz="2300" dirty="0"/>
              <a:t>- </a:t>
            </a:r>
            <a:r>
              <a:rPr lang="ru-RU" sz="2300" dirty="0"/>
              <a:t>Добавить админа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backup_users</a:t>
            </a:r>
            <a:r>
              <a:rPr lang="af-ZA" sz="2300" dirty="0"/>
              <a:t> - </a:t>
            </a:r>
            <a:r>
              <a:rPr lang="ru-RU" sz="2300" dirty="0"/>
              <a:t>Бэкап пользователей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restore_users</a:t>
            </a:r>
            <a:r>
              <a:rPr lang="af-ZA" sz="2300" dirty="0"/>
              <a:t> - </a:t>
            </a:r>
            <a:r>
              <a:rPr lang="ru-RU" sz="2300" dirty="0"/>
              <a:t>Восстановление пользователей из бэкапа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err="1">
                <a:solidFill>
                  <a:schemeClr val="accent1"/>
                </a:solidFill>
              </a:rPr>
              <a:t>upload_attendance</a:t>
            </a:r>
            <a:r>
              <a:rPr lang="af-ZA" sz="2300" dirty="0"/>
              <a:t> - </a:t>
            </a:r>
            <a:r>
              <a:rPr lang="ru-RU" sz="2300" dirty="0"/>
              <a:t>Загрузить посещаемость мероприятия </a:t>
            </a:r>
            <a:endParaRPr lang="ru-RU" sz="2300">
              <a:ea typeface="Calibri"/>
              <a:cs typeface="Calibri"/>
            </a:endParaRPr>
          </a:p>
          <a:p>
            <a:r>
              <a:rPr lang="ru-RU" sz="2300" dirty="0">
                <a:solidFill>
                  <a:schemeClr val="accent1"/>
                </a:solidFill>
              </a:rPr>
              <a:t>/</a:t>
            </a:r>
            <a:r>
              <a:rPr lang="af-ZA" sz="2300" dirty="0">
                <a:solidFill>
                  <a:schemeClr val="accent1"/>
                </a:solidFill>
              </a:rPr>
              <a:t>help</a:t>
            </a:r>
            <a:r>
              <a:rPr lang="af-ZA" sz="2300" dirty="0"/>
              <a:t> - </a:t>
            </a:r>
            <a:r>
              <a:rPr lang="ru-RU" sz="2300" dirty="0"/>
              <a:t>Список пользовательских команд</a:t>
            </a:r>
            <a:endParaRPr lang="ru-RU" sz="2300">
              <a:ea typeface="Calibri"/>
              <a:cs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CB7CF3C-3105-95C5-14BD-B6E86C039341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6E6C4-B21C-0AF3-857B-AAC2095CAB6A}"/>
              </a:ext>
            </a:extLst>
          </p:cNvPr>
          <p:cNvSpPr txBox="1"/>
          <p:nvPr/>
        </p:nvSpPr>
        <p:spPr>
          <a:xfrm>
            <a:off x="-24374" y="1158437"/>
            <a:ext cx="6969210" cy="7779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Админ-панель</a:t>
            </a:r>
            <a:r>
              <a:rPr lang="en-US" sz="2700" b="1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Удобный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инструмент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для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управления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событиями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донорства</a:t>
            </a:r>
            <a:r>
              <a:rPr lang="en-US" sz="2700" dirty="0">
                <a:solidFill>
                  <a:srgbClr val="3B3535"/>
                </a:solidFill>
                <a:latin typeface="Sora Light"/>
                <a:ea typeface="Arial"/>
                <a:cs typeface="Arial"/>
              </a:rPr>
              <a:t>.</a:t>
            </a:r>
            <a:r>
              <a:rPr lang="en-US" sz="2700" dirty="0">
                <a:latin typeface="Sora Light"/>
                <a:ea typeface="Arial"/>
                <a:cs typeface="Arial"/>
              </a:rPr>
              <a:t>​</a:t>
            </a:r>
            <a:endParaRPr lang="ru-RU" sz="27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700" dirty="0">
              <a:latin typeface="Sora Light"/>
              <a:cs typeface="Arial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Список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участников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Просмотр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экспорт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списка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зарегистрированных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доноров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  <a:endParaRPr lang="en-US" sz="2700"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Рассылки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Оперативное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информирование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всех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участников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о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новостях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изменениях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  <a:endParaRPr lang="en-US" sz="2700">
              <a:solidFill>
                <a:srgbClr val="000000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b="1" err="1">
                <a:solidFill>
                  <a:srgbClr val="3B3535"/>
                </a:solidFill>
                <a:latin typeface="Sora Light"/>
                <a:cs typeface="Sora Light"/>
              </a:rPr>
              <a:t>Статистика</a:t>
            </a:r>
            <a:r>
              <a:rPr lang="en-US" sz="27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Отслеживание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явки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активности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доноров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для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анализа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планирования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И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многое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другое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,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что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также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не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700" err="1">
                <a:solidFill>
                  <a:srgbClr val="3B3535"/>
                </a:solidFill>
                <a:latin typeface="Sora Light"/>
                <a:cs typeface="Sora Light"/>
              </a:rPr>
              <a:t>входило</a:t>
            </a:r>
            <a:r>
              <a:rPr lang="en-US" sz="2700" dirty="0">
                <a:solidFill>
                  <a:srgbClr val="3B3535"/>
                </a:solidFill>
                <a:latin typeface="Sora Light"/>
                <a:cs typeface="Sora Light"/>
              </a:rPr>
              <a:t> в ТЗ</a:t>
            </a:r>
          </a:p>
          <a:p>
            <a:pPr>
              <a:lnSpc>
                <a:spcPts val="2700"/>
              </a:lnSpc>
            </a:pPr>
            <a:endParaRPr lang="en-US" sz="2700" dirty="0">
              <a:solidFill>
                <a:srgbClr val="3B3535"/>
              </a:solidFill>
              <a:latin typeface="Sora Light"/>
              <a:cs typeface="Sora Light"/>
            </a:endParaRPr>
          </a:p>
          <a:p>
            <a:endParaRPr lang="en-US" sz="2700" dirty="0">
              <a:latin typeface="Sora Light"/>
              <a:cs typeface="Arial"/>
            </a:endParaRPr>
          </a:p>
          <a:p>
            <a:endParaRPr lang="en-US" sz="2700" dirty="0">
              <a:latin typeface="Sora Light"/>
              <a:cs typeface="Arial"/>
            </a:endParaRPr>
          </a:p>
          <a:p>
            <a:endParaRPr lang="en-US" sz="2700" dirty="0">
              <a:latin typeface="Sora Light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0CF65-BFBD-45D0-17E8-387EDADD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2F09BF-126E-8CFE-1474-7E340B18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2" y="1635720"/>
            <a:ext cx="4220543" cy="4950784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98720" y="1888664"/>
            <a:ext cx="0" cy="445227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D903DF3-1752-A610-89ED-8E21296A4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46" y="2998456"/>
            <a:ext cx="4708639" cy="2437345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95104" y="1888664"/>
            <a:ext cx="0" cy="4452272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2728B09-BA01-7D81-51F6-94BED592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803" y="2599944"/>
            <a:ext cx="4220544" cy="3022338"/>
          </a:xfrm>
          <a:prstGeom prst="rect">
            <a:avLst/>
          </a:prstGeom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804A70-4812-60CD-1A09-FA6CAE76396E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0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421849"/>
            <a:ext cx="1286244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Sora Semi Bold"/>
                <a:ea typeface="Sora Semi Bold" pitchFamily="34" charset="-122"/>
                <a:cs typeface="Sora Semi Bold"/>
              </a:rPr>
              <a:t>Техническая реализация: Сердце нашего бота</a:t>
            </a:r>
            <a:endParaRPr lang="en-US" sz="4450" b="1">
              <a:latin typeface="Sora Semi Bold"/>
              <a:ea typeface="Calibri"/>
              <a:cs typeface="Sora Semi Bold"/>
            </a:endParaRPr>
          </a:p>
        </p:txBody>
      </p:sp>
      <p:sp>
        <p:nvSpPr>
          <p:cNvPr id="3" name="Text 1"/>
          <p:cNvSpPr/>
          <p:nvPr/>
        </p:nvSpPr>
        <p:spPr>
          <a:xfrm>
            <a:off x="745057" y="1885878"/>
            <a:ext cx="13458338" cy="71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Бот разработан на базе передовых технологий, обеспечивающих стабильность и </a:t>
            </a:r>
            <a:r>
              <a:rPr lang="en-US" sz="2800" b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масштабируемость</a:t>
            </a:r>
            <a:r>
              <a:rPr lang="en-US" sz="28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.</a:t>
            </a:r>
            <a:endParaRPr lang="en-US" sz="2800">
              <a:latin typeface="Sora Light"/>
              <a:cs typeface="Sora Light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112413"/>
            <a:ext cx="4371261" cy="8665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74884" y="419552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Python &amp; Aiogram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974884" y="4681657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Высокопроизводительный асинхронный фреймворк для Telegram ботов.</a:t>
            </a:r>
            <a:endParaRPr lang="en-US" sz="2000" b="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0" y="3112413"/>
            <a:ext cx="4371261" cy="86653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46144" y="419552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SQLite </a:t>
            </a:r>
            <a:endParaRPr lang="en-US" sz="2200" b="1" dirty="0"/>
          </a:p>
        </p:txBody>
      </p:sp>
      <p:sp>
        <p:nvSpPr>
          <p:cNvPr id="9" name="Text 5"/>
          <p:cNvSpPr/>
          <p:nvPr/>
        </p:nvSpPr>
        <p:spPr>
          <a:xfrm>
            <a:off x="5346144" y="4681657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Легкая и надежная база данных для хранения информации о пользователях и донациях.</a:t>
            </a:r>
            <a:endParaRPr lang="en-US" sz="2000" b="1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830" y="3112413"/>
            <a:ext cx="4371261" cy="86653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7405" y="419552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 err="1">
                <a:solidFill>
                  <a:srgbClr val="3B3535"/>
                </a:solidFill>
                <a:latin typeface="Sora Semi Bold"/>
                <a:cs typeface="Sora Semi Bold"/>
              </a:rPr>
              <a:t>Планировщик</a:t>
            </a:r>
          </a:p>
        </p:txBody>
      </p:sp>
      <p:sp>
        <p:nvSpPr>
          <p:cNvPr id="12" name="Text 7"/>
          <p:cNvSpPr/>
          <p:nvPr/>
        </p:nvSpPr>
        <p:spPr>
          <a:xfrm>
            <a:off x="9717405" y="4681657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1" dirty="0" err="1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Автоматизация</a:t>
            </a:r>
            <a:r>
              <a:rPr lang="en-US" sz="2000" b="1" dirty="0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 </a:t>
            </a:r>
            <a:r>
              <a:rPr lang="en-US" sz="2000" b="1" dirty="0" err="1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уведомлений</a:t>
            </a:r>
            <a:endParaRPr lang="ru-RU" b="1" dirty="0" err="1"/>
          </a:p>
          <a:p>
            <a:r>
              <a:rPr lang="en-US" sz="2000" b="1" dirty="0">
                <a:solidFill>
                  <a:srgbClr val="3B3535"/>
                </a:solidFill>
                <a:latin typeface="Sora Light"/>
                <a:ea typeface="+mn-lt"/>
                <a:cs typeface="Sora Light"/>
              </a:rPr>
              <a:t>(schedule)</a:t>
            </a:r>
            <a:endParaRPr lang="en-US" b="1" dirty="0"/>
          </a:p>
          <a:p>
            <a:pPr marL="0" indent="0" algn="l">
              <a:buNone/>
            </a:pPr>
            <a:endParaRPr lang="en-US" sz="2000" b="1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>
              <a:lnSpc>
                <a:spcPts val="2700"/>
              </a:lnSpc>
            </a:pPr>
            <a:endParaRPr lang="en-US" sz="2000" b="1" dirty="0">
              <a:solidFill>
                <a:srgbClr val="3B3535"/>
              </a:solidFill>
              <a:latin typeface="Sora Light"/>
              <a:cs typeface="Sora Ligh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20A7978-C29A-DF51-27B5-AFBBE8844413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0930"/>
            <a:ext cx="102643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/>
                <a:ea typeface="Sora Semi Bold" pitchFamily="34" charset="-122"/>
                <a:cs typeface="Sora Semi Bold"/>
              </a:rPr>
              <a:t>UX/UI: Интуитивность и доступность</a:t>
            </a:r>
            <a:endParaRPr lang="en-US" sz="4450">
              <a:latin typeface="Sora Semi Bold"/>
              <a:ea typeface="Calibri"/>
              <a:cs typeface="Calibri"/>
            </a:endParaRPr>
          </a:p>
        </p:txBody>
      </p:sp>
      <p:sp>
        <p:nvSpPr>
          <p:cNvPr id="3" name="Text 1"/>
          <p:cNvSpPr/>
          <p:nvPr/>
        </p:nvSpPr>
        <p:spPr>
          <a:xfrm>
            <a:off x="148709" y="740315"/>
            <a:ext cx="13882408" cy="744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i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Мы уделили особое внимание пользовательскому опыту, чтобы каждый шаг был максимально простым и понятным</a:t>
            </a:r>
            <a:r>
              <a:rPr lang="en-US" sz="2000" i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.</a:t>
            </a:r>
            <a:endParaRPr lang="en-US" sz="2000" i="1">
              <a:latin typeface="Sora Light"/>
              <a:ea typeface="Calibri"/>
              <a:cs typeface="Sora Ligh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A2311B-1270-39DB-02E6-6C4514136C6F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799C9E1-32EA-4D2B-1DE7-6B4F4B727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368908"/>
            <a:ext cx="9670361" cy="4325594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485569-8206-A8EC-30D3-17F8129947E5}"/>
              </a:ext>
            </a:extLst>
          </p:cNvPr>
          <p:cNvSpPr txBox="1"/>
          <p:nvPr/>
        </p:nvSpPr>
        <p:spPr>
          <a:xfrm>
            <a:off x="2588316" y="5849522"/>
            <a:ext cx="1199321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400" b="1" err="1">
                <a:solidFill>
                  <a:srgbClr val="3B3535"/>
                </a:solidFill>
                <a:latin typeface="Sora Light"/>
                <a:cs typeface="Sora Light"/>
              </a:rPr>
              <a:t>Понятный</a:t>
            </a:r>
            <a:r>
              <a:rPr lang="en-US" sz="2400" b="1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b="1" err="1">
                <a:solidFill>
                  <a:srgbClr val="3B3535"/>
                </a:solidFill>
                <a:latin typeface="Sora Light"/>
                <a:cs typeface="Sora Light"/>
              </a:rPr>
              <a:t>дизайн</a:t>
            </a:r>
            <a:r>
              <a:rPr lang="en-US" sz="2400" b="1" dirty="0">
                <a:solidFill>
                  <a:srgbClr val="3B3535"/>
                </a:solidFill>
                <a:latin typeface="Sora Light"/>
                <a:cs typeface="Sora Light"/>
              </a:rPr>
              <a:t>: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Чистый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интерфейс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без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лишних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cs typeface="Sora Light"/>
              </a:rPr>
              <a:t>элементов</a:t>
            </a:r>
            <a:r>
              <a:rPr lang="en-US" sz="2400" dirty="0">
                <a:solidFill>
                  <a:srgbClr val="3B3535"/>
                </a:solidFill>
                <a:latin typeface="Sora Light"/>
                <a:cs typeface="Sora Light"/>
              </a:rPr>
              <a:t>.</a:t>
            </a:r>
            <a:endParaRPr lang="en-US" sz="2400">
              <a:latin typeface="Sora Light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Понятные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кнопки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: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Интуитивная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навигация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,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минимизирующая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количество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кликов</a:t>
            </a:r>
            <a:endParaRPr lang="en-US" sz="2400">
              <a:solidFill>
                <a:srgbClr val="000000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Обратная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b="1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связь</a:t>
            </a:r>
            <a:r>
              <a:rPr lang="en-US" sz="2400" b="1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: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Мгновенные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подтверждения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и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уведомления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 о </a:t>
            </a:r>
            <a:r>
              <a:rPr lang="en-US" sz="2400" err="1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статусе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Calibri"/>
                <a:cs typeface="Sora Light"/>
              </a:rPr>
              <a:t>.</a:t>
            </a:r>
            <a:endParaRPr lang="en-US" sz="2400">
              <a:solidFill>
                <a:srgbClr val="000000"/>
              </a:solidFill>
              <a:latin typeface="Sora Light"/>
              <a:ea typeface="Calibri"/>
              <a:cs typeface="Sora Light"/>
            </a:endParaRPr>
          </a:p>
          <a:p>
            <a:pPr marL="342900" indent="-342900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pPr marL="342900" indent="-342900" algn="l">
              <a:lnSpc>
                <a:spcPts val="2700"/>
              </a:lnSpc>
              <a:buFont typeface="Arial"/>
              <a:buChar char="•"/>
            </a:pPr>
            <a:endParaRPr lang="en-US" sz="2400" dirty="0">
              <a:solidFill>
                <a:srgbClr val="3B3535"/>
              </a:solidFill>
              <a:latin typeface="Sora Light"/>
              <a:ea typeface="Calibri"/>
              <a:cs typeface="Sora Light"/>
            </a:endParaRPr>
          </a:p>
          <a:p>
            <a:endParaRPr lang="ru-RU"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4454"/>
            <a:ext cx="1112484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600"/>
              </a:lnSpc>
            </a:pP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Что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 </a:t>
            </a: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сделано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 </a:t>
            </a: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сверх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 </a:t>
            </a:r>
            <a:r>
              <a:rPr lang="en-US" sz="4450" dirty="0" err="1">
                <a:solidFill>
                  <a:srgbClr val="1F1E1E"/>
                </a:solidFill>
                <a:latin typeface="Sora Semi Bold"/>
                <a:cs typeface="Sora Semi Bold"/>
              </a:rPr>
              <a:t>тз</a:t>
            </a:r>
            <a:r>
              <a:rPr lang="en-US" sz="4450" dirty="0">
                <a:solidFill>
                  <a:srgbClr val="1F1E1E"/>
                </a:solidFill>
                <a:latin typeface="Sora Semi Bold"/>
                <a:cs typeface="Sora Semi Bold"/>
              </a:rPr>
              <a:t>?</a:t>
            </a:r>
          </a:p>
        </p:txBody>
      </p:sp>
      <p:sp>
        <p:nvSpPr>
          <p:cNvPr id="7" name="Text 5"/>
          <p:cNvSpPr/>
          <p:nvPr/>
        </p:nvSpPr>
        <p:spPr>
          <a:xfrm>
            <a:off x="7587139" y="319278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738CD6-DEC0-66AC-4647-662AC6C7FB76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31970-90DA-5558-C4B2-69A383C3D7E0}"/>
              </a:ext>
            </a:extLst>
          </p:cNvPr>
          <p:cNvSpPr txBox="1"/>
          <p:nvPr/>
        </p:nvSpPr>
        <p:spPr>
          <a:xfrm>
            <a:off x="764476" y="1357830"/>
            <a:ext cx="14007546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ea typeface="Calibri"/>
                <a:cs typeface="Calibri"/>
              </a:rPr>
              <a:t>Помимо основных требований мы добавили множество удобных и хороших дополнительных функций, например:</a:t>
            </a:r>
          </a:p>
          <a:p>
            <a:endParaRPr lang="ru-RU" sz="2800" dirty="0">
              <a:latin typeface="Arial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+mn-lt"/>
                <a:cs typeface="+mn-lt"/>
              </a:rPr>
              <a:t>модерация профилей с уведомлениями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Возможность </a:t>
            </a:r>
            <a:r>
              <a:rPr lang="ru-RU" sz="2800" err="1">
                <a:latin typeface="Arial"/>
                <a:ea typeface="Calibri" panose="020F0502020204030204"/>
                <a:cs typeface="Calibri" panose="020F0502020204030204"/>
              </a:rPr>
              <a:t>бекапа</a:t>
            </a: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 базы данных и его загрузки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Возможность "</a:t>
            </a:r>
            <a:r>
              <a:rPr lang="ru-RU" sz="2800" dirty="0" err="1">
                <a:latin typeface="Arial"/>
                <a:ea typeface="Calibri" panose="020F0502020204030204"/>
                <a:cs typeface="Calibri" panose="020F0502020204030204"/>
              </a:rPr>
              <a:t>дозаполнить</a:t>
            </a: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" базу данных через </a:t>
            </a:r>
            <a:r>
              <a:rPr lang="ru-RU" sz="2800" dirty="0" err="1">
                <a:latin typeface="Arial"/>
                <a:ea typeface="Calibri" panose="020F0502020204030204"/>
                <a:cs typeface="Calibri" panose="020F0502020204030204"/>
              </a:rPr>
              <a:t>эксель</a:t>
            </a: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 документ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Удобная работа с мероприятиями 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Просмотр профилей пользователей и работа с ними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Возможность дописать данные пользователей без номера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Защита профиля. Никто не сможет зайти на ваш профиль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Calibri" panose="020F0502020204030204"/>
              </a:rPr>
              <a:t>Сильное логирование и масштабируемость</a:t>
            </a:r>
          </a:p>
          <a:p>
            <a:pPr marL="457200" indent="-457200">
              <a:buFont typeface="Arial"/>
              <a:buChar char="•"/>
            </a:pPr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ru-RU" sz="2800" dirty="0">
                <a:latin typeface="Arial"/>
                <a:ea typeface="Calibri" panose="020F0502020204030204"/>
                <a:cs typeface="Arial"/>
              </a:rPr>
              <a:t>И много чего другого!</a:t>
            </a:r>
            <a:endParaRPr lang="ru-RU" dirty="0"/>
          </a:p>
          <a:p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  <a:p>
            <a:endParaRPr lang="ru-RU" sz="2800" dirty="0">
              <a:latin typeface="Arial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5917" y="2119908"/>
            <a:ext cx="947844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Спаси жизнь — стань донором! </a:t>
            </a:r>
            <a:r>
              <a:rPr lang="en-US" sz="4450" dirty="0">
                <a:solidFill>
                  <a:srgbClr val="000000"/>
                </a:solidFill>
                <a:latin typeface="Sora Semi Bold" pitchFamily="34" charset="0"/>
                <a:ea typeface="Sora Semi Bold" pitchFamily="34" charset="-122"/>
                <a:cs typeface="Sora Semi Bold" pitchFamily="34" charset="-120"/>
              </a:rPr>
              <a:t>❤️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83231" y="3401258"/>
            <a:ext cx="1278886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Каждая капля имеет значение. Наш бот — это не просто инструмент, это мост между теми, кто нуждается в помощи, и теми, кто готов ее оказать.</a:t>
            </a:r>
            <a:endParaRPr lang="en-US" sz="3200">
              <a:latin typeface="Sora Light"/>
              <a:ea typeface="Calibri"/>
              <a:cs typeface="Sora Light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58309" y="3157538"/>
            <a:ext cx="30480" cy="1180862"/>
          </a:xfrm>
          <a:prstGeom prst="rect">
            <a:avLst/>
          </a:prstGeom>
          <a:solidFill>
            <a:srgbClr val="DA1B2E"/>
          </a:solidFill>
          <a:ln/>
        </p:spPr>
      </p:sp>
      <p:sp>
        <p:nvSpPr>
          <p:cNvPr id="6" name="Text 4"/>
          <p:cNvSpPr/>
          <p:nvPr/>
        </p:nvSpPr>
        <p:spPr>
          <a:xfrm>
            <a:off x="758309" y="517255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Вопросы?</a:t>
            </a:r>
            <a:r>
              <a:rPr lang="en-US" sz="2400" dirty="0">
                <a:solidFill>
                  <a:srgbClr val="3B3535"/>
                </a:solidFill>
                <a:latin typeface="Sora Light"/>
                <a:ea typeface="Sora Light" pitchFamily="34" charset="-122"/>
                <a:cs typeface="Sora Light"/>
              </a:rPr>
              <a:t> Мы готовы ответить на них!</a:t>
            </a:r>
            <a:endParaRPr lang="en-US" sz="2400">
              <a:latin typeface="Sora Light"/>
              <a:ea typeface="Calibri"/>
              <a:cs typeface="Sora Ligh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1545EE-124D-74F8-54E8-345198ED4164}"/>
              </a:ext>
            </a:extLst>
          </p:cNvPr>
          <p:cNvSpPr/>
          <p:nvPr/>
        </p:nvSpPr>
        <p:spPr>
          <a:xfrm>
            <a:off x="12652960" y="7651397"/>
            <a:ext cx="1954252" cy="496843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Бот для донорского центра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254</cp:revision>
  <dcterms:created xsi:type="dcterms:W3CDTF">2025-07-19T09:04:51Z</dcterms:created>
  <dcterms:modified xsi:type="dcterms:W3CDTF">2025-07-19T13:19:49Z</dcterms:modified>
</cp:coreProperties>
</file>