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1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9E2D-6270-460D-97F4-DE5306A3E745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FBD9-C69E-4609-B311-A09B0BEC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0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9E2D-6270-460D-97F4-DE5306A3E745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FBD9-C69E-4609-B311-A09B0BEC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0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9E2D-6270-460D-97F4-DE5306A3E745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FBD9-C69E-4609-B311-A09B0BEC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5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9E2D-6270-460D-97F4-DE5306A3E745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FBD9-C69E-4609-B311-A09B0BEC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0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9E2D-6270-460D-97F4-DE5306A3E745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FBD9-C69E-4609-B311-A09B0BEC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9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9E2D-6270-460D-97F4-DE5306A3E745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FBD9-C69E-4609-B311-A09B0BEC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8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9E2D-6270-460D-97F4-DE5306A3E745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FBD9-C69E-4609-B311-A09B0BEC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1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9E2D-6270-460D-97F4-DE5306A3E745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FBD9-C69E-4609-B311-A09B0BEC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1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9E2D-6270-460D-97F4-DE5306A3E745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FBD9-C69E-4609-B311-A09B0BEC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3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9E2D-6270-460D-97F4-DE5306A3E745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FBD9-C69E-4609-B311-A09B0BEC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9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9E2D-6270-460D-97F4-DE5306A3E745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FBD9-C69E-4609-B311-A09B0BEC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3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19E2D-6270-460D-97F4-DE5306A3E745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7FBD9-C69E-4609-B311-A09B0BEC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6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" y="0"/>
            <a:ext cx="12180732" cy="68643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00709" y="-9872"/>
            <a:ext cx="5759116" cy="1466100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79932" y="325623"/>
            <a:ext cx="4659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800" dirty="0" smtClean="0">
                <a:solidFill>
                  <a:schemeClr val="bg1"/>
                </a:solidFill>
              </a:rPr>
              <a:t>Perfect game </a:t>
            </a:r>
            <a:r>
              <a:rPr lang="nl-BE" sz="4800" dirty="0" err="1" smtClean="0">
                <a:solidFill>
                  <a:schemeClr val="bg1"/>
                </a:solidFill>
              </a:rPr>
              <a:t>kata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8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Bowling in 1 minuut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165" y="1838602"/>
            <a:ext cx="7334765" cy="725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7165" y="3288632"/>
            <a:ext cx="68880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Een game bestaat uit 10 frames.</a:t>
            </a:r>
          </a:p>
          <a:p>
            <a:endParaRPr lang="nl-BE" sz="2400" dirty="0" smtClean="0"/>
          </a:p>
          <a:p>
            <a:r>
              <a:rPr lang="nl-BE" sz="2400" dirty="0" smtClean="0"/>
              <a:t>In elk frame heeft de speler twee kansen om 10 kegels omver te werpen.</a:t>
            </a:r>
          </a:p>
          <a:p>
            <a:endParaRPr lang="nl-BE" sz="2400" dirty="0" smtClean="0"/>
          </a:p>
          <a:p>
            <a:r>
              <a:rPr lang="nl-BE" sz="2400" dirty="0" smtClean="0"/>
              <a:t>De totale score is het aantal omver geworpen kegels plus extra punten voor ‘strikes’ en ‘</a:t>
            </a:r>
            <a:r>
              <a:rPr lang="nl-BE" sz="2400" dirty="0" err="1" smtClean="0"/>
              <a:t>spares</a:t>
            </a:r>
            <a:r>
              <a:rPr lang="nl-BE" sz="2400" dirty="0" smtClean="0"/>
              <a:t>’.</a:t>
            </a:r>
          </a:p>
          <a:p>
            <a:endParaRPr lang="nl-BE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783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Bowling in 1 minuut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165" y="1838602"/>
            <a:ext cx="7334765" cy="725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7165" y="3288632"/>
            <a:ext cx="68880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 smtClean="0"/>
              <a:t>Spare</a:t>
            </a:r>
            <a:r>
              <a:rPr lang="nl-BE" sz="2400" dirty="0" smtClean="0"/>
              <a:t>: wanneer een speler alle 10 kegels omver werpt in 2 worpen. Bonus is het aantal omver geworpen kegels bij de volgende worp.</a:t>
            </a:r>
          </a:p>
          <a:p>
            <a:endParaRPr lang="nl-BE" sz="2400" dirty="0"/>
          </a:p>
          <a:p>
            <a:r>
              <a:rPr lang="nl-BE" sz="2400" dirty="0" smtClean="0"/>
              <a:t>Bv: frame 3 hierboven. De score voor dat frame is 10 (6 + 4) plus een bonus van 5 (het aantal omver geworpen kegels in de volgende worp)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93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Bowling in 1 minuut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165" y="1838602"/>
            <a:ext cx="7334765" cy="725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7165" y="3288632"/>
            <a:ext cx="6888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Strike: een speler werpt alle 10 kegels omver in de eerste poging. Bonus is het aantal kegels dat wordt omver geworpen met de volgende twee ballen.</a:t>
            </a:r>
          </a:p>
        </p:txBody>
      </p:sp>
    </p:spTree>
    <p:extLst>
      <p:ext uri="{BB962C8B-B14F-4D97-AF65-F5344CB8AC3E}">
        <p14:creationId xmlns:p14="http://schemas.microsoft.com/office/powerpoint/2010/main" val="17334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Bowling in 1 minuut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165" y="1838602"/>
            <a:ext cx="7334765" cy="725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7165" y="3288632"/>
            <a:ext cx="6888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In frame 10 mag de speler die een </a:t>
            </a:r>
            <a:r>
              <a:rPr lang="nl-BE" sz="2400" dirty="0" err="1" smtClean="0"/>
              <a:t>spare</a:t>
            </a:r>
            <a:r>
              <a:rPr lang="nl-BE" sz="2400" dirty="0" smtClean="0"/>
              <a:t> of een strike werpt een extra bal werpen. In dat frame mogen er echter nooit meer dan 10 ballen worden geworpen.</a:t>
            </a:r>
          </a:p>
        </p:txBody>
      </p:sp>
    </p:spTree>
    <p:extLst>
      <p:ext uri="{BB962C8B-B14F-4D97-AF65-F5344CB8AC3E}">
        <p14:creationId xmlns:p14="http://schemas.microsoft.com/office/powerpoint/2010/main" val="12992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7165" y="3288632"/>
            <a:ext cx="6888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nl-BE" sz="2400" dirty="0" smtClean="0"/>
              <a:t>Elk pair werkt in eigen </a:t>
            </a:r>
            <a:r>
              <a:rPr lang="nl-BE" sz="2400" dirty="0" err="1" smtClean="0"/>
              <a:t>branch</a:t>
            </a:r>
            <a:endParaRPr lang="nl-BE" sz="2400" dirty="0" smtClean="0"/>
          </a:p>
          <a:p>
            <a:pPr marL="457200" indent="-457200">
              <a:buAutoNum type="arabicPeriod"/>
            </a:pPr>
            <a:r>
              <a:rPr lang="nl-BE" sz="2400" dirty="0" smtClean="0"/>
              <a:t>45 minuten voor implementatie</a:t>
            </a:r>
          </a:p>
          <a:p>
            <a:pPr marL="457200" indent="-457200">
              <a:buAutoNum type="arabicPeriod"/>
            </a:pPr>
            <a:r>
              <a:rPr lang="nl-BE" sz="2400" dirty="0" err="1" smtClean="0"/>
              <a:t>Commit</a:t>
            </a:r>
            <a:r>
              <a:rPr lang="nl-BE" sz="2400" dirty="0" smtClean="0"/>
              <a:t> zo vaak mogelijk!!!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Start…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4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Focus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6090" y="3288632"/>
            <a:ext cx="7819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De focus voor deze </a:t>
            </a:r>
            <a:r>
              <a:rPr lang="nl-BE" sz="2400" dirty="0" err="1" smtClean="0"/>
              <a:t>kata</a:t>
            </a:r>
            <a:r>
              <a:rPr lang="nl-BE" sz="2400" dirty="0" smtClean="0"/>
              <a:t> ligt op kwaliteit niet kwantiteit.</a:t>
            </a:r>
          </a:p>
        </p:txBody>
      </p:sp>
    </p:spTree>
    <p:extLst>
      <p:ext uri="{BB962C8B-B14F-4D97-AF65-F5344CB8AC3E}">
        <p14:creationId xmlns:p14="http://schemas.microsoft.com/office/powerpoint/2010/main" val="137125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212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</vt:lpstr>
      <vt:lpstr>Bowling in 1 minuut</vt:lpstr>
      <vt:lpstr>Bowling in 1 minuut</vt:lpstr>
      <vt:lpstr>Bowling in 1 minuut</vt:lpstr>
      <vt:lpstr>Bowling in 1 minuut</vt:lpstr>
      <vt:lpstr>Start…</vt:lpstr>
      <vt:lpstr>Focus</vt:lpstr>
    </vt:vector>
  </TitlesOfParts>
  <Company>Cegekanv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dc:creator>dev_ventouris</dc:creator>
  <cp:lastModifiedBy>dev_ventouris</cp:lastModifiedBy>
  <cp:revision>8</cp:revision>
  <dcterms:created xsi:type="dcterms:W3CDTF">2015-10-16T08:39:22Z</dcterms:created>
  <dcterms:modified xsi:type="dcterms:W3CDTF">2015-10-16T09:42:12Z</dcterms:modified>
</cp:coreProperties>
</file>