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7"/>
    <p:restoredTop sz="91437"/>
  </p:normalViewPr>
  <p:slideViewPr>
    <p:cSldViewPr snapToGrid="0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CEFEB-0561-4445-AFB0-55C39EEA426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DD460-E8A5-6144-9505-1C1EDD478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4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DD460-E8A5-6144-9505-1C1EDD478A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1E4A-BA6C-33F6-78D2-324FD018B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70E33-8086-71F7-27C8-0FD9528FF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DB49-5BDB-6DD9-2825-3668E1C4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03C-9F3B-A249-995B-CF69D0D59B45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7D757-812B-EE0B-CB40-DCD4F063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F4139-C0CC-D12C-56E2-04BB7CC6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8DEA-D22B-704B-88FA-C18100D8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1C17-4E46-8EAC-9CBB-C2ABADFB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024B3-756A-F458-8E84-56540D557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487AF-ECF1-3164-1879-7EED500C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03C-9F3B-A249-995B-CF69D0D59B45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86B76-E705-E13D-BE0F-28E9F4FE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252BA-7382-7DB2-E6A4-5D943078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8DEA-D22B-704B-88FA-C18100D8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2E243-67CB-1939-658B-3B8E8A488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47B1E-CD35-27AB-7AFD-534E31510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D7540-4A66-E03D-C881-632BCA70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03C-9F3B-A249-995B-CF69D0D59B45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1DBFB-249F-6059-6891-AEED1275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AE41B-8DBC-64F6-311F-8D834CD5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8DEA-D22B-704B-88FA-C18100D8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7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7757-C19F-9EFC-8E16-80265E8D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F888-E744-71A4-50FF-8A53C268E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CF80C-F840-6B44-DE86-E08EF6B6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03C-9F3B-A249-995B-CF69D0D59B45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A40A7-0DF8-1832-CFC2-DB321793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7E85-512D-E9BC-0888-D6C41A2D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8DEA-D22B-704B-88FA-C18100D8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AAEE-0AFD-D06A-82CB-D9CC1E4C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FEDAB-0A7F-1739-104C-50405C623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A5AB9-0DDD-B4BF-85C9-13D5D1E5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03C-9F3B-A249-995B-CF69D0D59B45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BEC6-212D-BCD7-8C00-49DCFD62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B161A-9842-E645-D40E-DBE7BB0A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8DEA-D22B-704B-88FA-C18100D8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1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F803-51D9-AB93-F981-63AB0905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BE296-8227-9158-2273-A8A1F90AA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44369-1EF3-FBF2-D383-3FDA5DFEF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D207A-FFE0-C0C8-0B87-BABF28E7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03C-9F3B-A249-995B-CF69D0D59B45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51009-6F08-2214-53FA-6CD4B679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B9941-C0CB-4461-EC94-9E983E2D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8DEA-D22B-704B-88FA-C18100D8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5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C682-543A-B262-F77F-D2127496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0C350-D11D-F922-A629-4EF067774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9B806-E6E0-7E34-AEFE-8BB990C18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602D9-DC9C-C731-FB8A-D98A959C6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DB148-7F2B-9A11-40A1-C9913B209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F0062-1FC4-7AB5-321A-2554E23A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03C-9F3B-A249-995B-CF69D0D59B45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E55BE-76F4-5A51-B4E5-0E0EA390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92F7F-E236-C4CA-6E8B-5CF83A01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8DEA-D22B-704B-88FA-C18100D8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2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C2B3-5383-762A-E598-3AF76592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CB340-7891-05AD-D2F5-05033079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03C-9F3B-A249-995B-CF69D0D59B45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D792F-8352-CCD1-F87B-49A66589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A99F7-EFA0-7A96-3972-8F55123D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8DEA-D22B-704B-88FA-C18100D8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4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EBE17-E28A-4B9A-DAD9-7890BC6F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03C-9F3B-A249-995B-CF69D0D59B45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749E8-65F2-2819-EA7A-3FD9E750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C8C49-4511-3E53-E6CE-4D259C7F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8DEA-D22B-704B-88FA-C18100D8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1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0B47-F9E3-7869-D16B-80AD62AA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C9F2D-629B-CEE9-6558-1E83A88B3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D3008-D7E4-3DA4-D556-9AEBD224F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1B1F3-A3FB-616A-C0CF-7AC229AB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03C-9F3B-A249-995B-CF69D0D59B45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2167A-407F-04FE-4CCA-85E914EE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80319-DA8D-161F-DA03-E0728673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8DEA-D22B-704B-88FA-C18100D8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0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D1D7-7494-6B6F-8421-74361A83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4567B-F4F3-7F23-73CE-25BD72480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B3901-0684-47BE-FB06-BFC758723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CB53D-10D9-26CB-9E63-4EBA16AA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03C-9F3B-A249-995B-CF69D0D59B45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CBFEF-B90C-9DAC-E401-F694109D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93A08-3B06-D159-74FF-A2D7262A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8DEA-D22B-704B-88FA-C18100D8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82FAC-02F6-A6E5-0872-ACFA48BA4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F88D1-F6AA-343D-54EC-4BE29BB35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1132C-9A0E-86A3-D6CD-221124B1E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8A03C-9F3B-A249-995B-CF69D0D59B45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0A34A-9D32-8B9C-38FF-D37410AEF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75AD6-95E8-394E-8842-1B6EDF3C7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D8DEA-D22B-704B-88FA-C18100D8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3839-A909-25D5-A370-8FEBA87D1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1AE91-1819-B9CC-3DD9-CEDCB45A7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graph with a purple rectangle and orange rectangles&#10;&#10;Description automatically generated">
            <a:extLst>
              <a:ext uri="{FF2B5EF4-FFF2-40B4-BE49-F238E27FC236}">
                <a16:creationId xmlns:a16="http://schemas.microsoft.com/office/drawing/2014/main" id="{BA03ED62-08D3-9E33-63AD-81CC86E9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260349"/>
            <a:ext cx="11870129" cy="547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5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different colored leaves&#10;&#10;Description automatically generated">
            <a:extLst>
              <a:ext uri="{FF2B5EF4-FFF2-40B4-BE49-F238E27FC236}">
                <a16:creationId xmlns:a16="http://schemas.microsoft.com/office/drawing/2014/main" id="{B4ADA405-7DAC-E714-5BC0-FAE915EE7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255" y="365125"/>
            <a:ext cx="10624940" cy="5811838"/>
          </a:xfrm>
        </p:spPr>
      </p:pic>
    </p:spTree>
    <p:extLst>
      <p:ext uri="{BB962C8B-B14F-4D97-AF65-F5344CB8AC3E}">
        <p14:creationId xmlns:p14="http://schemas.microsoft.com/office/powerpoint/2010/main" val="285857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BC641DD-4131-1B3B-2402-20052494A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11" y="410843"/>
            <a:ext cx="10507167" cy="5871203"/>
          </a:xfrm>
        </p:spPr>
      </p:pic>
    </p:spTree>
    <p:extLst>
      <p:ext uri="{BB962C8B-B14F-4D97-AF65-F5344CB8AC3E}">
        <p14:creationId xmlns:p14="http://schemas.microsoft.com/office/powerpoint/2010/main" val="298107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0395-6C5C-3FB0-D086-A895A1D2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6E8BB9AF-5BE0-5F85-28FB-30B41C29A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48709"/>
            <a:ext cx="10515600" cy="6044166"/>
          </a:xfrm>
        </p:spPr>
      </p:pic>
    </p:spTree>
    <p:extLst>
      <p:ext uri="{BB962C8B-B14F-4D97-AF65-F5344CB8AC3E}">
        <p14:creationId xmlns:p14="http://schemas.microsoft.com/office/powerpoint/2010/main" val="345505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CEEDA0CD-B143-BE8D-74B8-D6141150A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317" y="365125"/>
            <a:ext cx="11871546" cy="6127750"/>
          </a:xfrm>
        </p:spPr>
      </p:pic>
    </p:spTree>
    <p:extLst>
      <p:ext uri="{BB962C8B-B14F-4D97-AF65-F5344CB8AC3E}">
        <p14:creationId xmlns:p14="http://schemas.microsoft.com/office/powerpoint/2010/main" val="301528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squares&#10;&#10;Description automatically generated">
            <a:extLst>
              <a:ext uri="{FF2B5EF4-FFF2-40B4-BE49-F238E27FC236}">
                <a16:creationId xmlns:a16="http://schemas.microsoft.com/office/drawing/2014/main" id="{C0782664-D559-5424-C862-B84628D75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73115"/>
            <a:ext cx="12191999" cy="7588316"/>
          </a:xfrm>
        </p:spPr>
      </p:pic>
    </p:spTree>
    <p:extLst>
      <p:ext uri="{BB962C8B-B14F-4D97-AF65-F5344CB8AC3E}">
        <p14:creationId xmlns:p14="http://schemas.microsoft.com/office/powerpoint/2010/main" val="8763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A232-E652-F951-D021-CC302F26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HYPER PARAMETERS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5FCEE24-A559-32AC-293F-D31ED4894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200" y="2489994"/>
            <a:ext cx="6959600" cy="3022600"/>
          </a:xfrm>
        </p:spPr>
      </p:pic>
    </p:spTree>
    <p:extLst>
      <p:ext uri="{BB962C8B-B14F-4D97-AF65-F5344CB8AC3E}">
        <p14:creationId xmlns:p14="http://schemas.microsoft.com/office/powerpoint/2010/main" val="284934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D419-E069-4BB7-C975-04E37587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SNIPPET</a:t>
            </a:r>
          </a:p>
        </p:txBody>
      </p:sp>
      <p:pic>
        <p:nvPicPr>
          <p:cNvPr id="5" name="Content Placeholder 4" descr="A computer screen shot of a computer error&#10;&#10;Description automatically generated">
            <a:extLst>
              <a:ext uri="{FF2B5EF4-FFF2-40B4-BE49-F238E27FC236}">
                <a16:creationId xmlns:a16="http://schemas.microsoft.com/office/drawing/2014/main" id="{55186758-D3F9-B250-D453-D1CFBA9A0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6996"/>
            <a:ext cx="10515600" cy="3328596"/>
          </a:xfrm>
        </p:spPr>
      </p:pic>
    </p:spTree>
    <p:extLst>
      <p:ext uri="{BB962C8B-B14F-4D97-AF65-F5344CB8AC3E}">
        <p14:creationId xmlns:p14="http://schemas.microsoft.com/office/powerpoint/2010/main" val="47353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D34-A834-73C6-9762-7D9B34D7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CODE SNIPPET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D7C399-0E5E-B0C3-8B05-B57E51B17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42763"/>
            <a:ext cx="10515600" cy="1717061"/>
          </a:xfrm>
        </p:spPr>
      </p:pic>
    </p:spTree>
    <p:extLst>
      <p:ext uri="{BB962C8B-B14F-4D97-AF65-F5344CB8AC3E}">
        <p14:creationId xmlns:p14="http://schemas.microsoft.com/office/powerpoint/2010/main" val="3988495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D052-BB8D-026C-AE87-0E0E2F50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Y TO NUMERIC VALUES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A742B1-199C-05E8-10F4-35938C49C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27360"/>
            <a:ext cx="10515600" cy="3347868"/>
          </a:xfrm>
        </p:spPr>
      </p:pic>
    </p:spTree>
    <p:extLst>
      <p:ext uri="{BB962C8B-B14F-4D97-AF65-F5344CB8AC3E}">
        <p14:creationId xmlns:p14="http://schemas.microsoft.com/office/powerpoint/2010/main" val="279989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21D0-B086-B12F-6D73-972679E80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963150" cy="48355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72CA5-C004-0474-2D8D-68EFF0FBB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262CC6F-832E-38BC-2095-1542CC596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035437"/>
            <a:ext cx="11029950" cy="47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6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blue leaf&#10;&#10;Description automatically generated with medium confidence">
            <a:extLst>
              <a:ext uri="{FF2B5EF4-FFF2-40B4-BE49-F238E27FC236}">
                <a16:creationId xmlns:a16="http://schemas.microsoft.com/office/drawing/2014/main" id="{AD69F27E-B114-9FFE-4B34-27F97F577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012" y="854075"/>
            <a:ext cx="11164987" cy="5375275"/>
          </a:xfrm>
        </p:spPr>
      </p:pic>
    </p:spTree>
    <p:extLst>
      <p:ext uri="{BB962C8B-B14F-4D97-AF65-F5344CB8AC3E}">
        <p14:creationId xmlns:p14="http://schemas.microsoft.com/office/powerpoint/2010/main" val="399407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652A-EA71-CD57-3C9F-466F99F4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EDC7B03-D538-84EC-0223-CB4B9E4EF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854" y="365124"/>
            <a:ext cx="10498291" cy="6492875"/>
          </a:xfrm>
        </p:spPr>
      </p:pic>
    </p:spTree>
    <p:extLst>
      <p:ext uri="{BB962C8B-B14F-4D97-AF65-F5344CB8AC3E}">
        <p14:creationId xmlns:p14="http://schemas.microsoft.com/office/powerpoint/2010/main" val="200044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graph with different colored squares&#10;&#10;Description automatically generated">
            <a:extLst>
              <a:ext uri="{FF2B5EF4-FFF2-40B4-BE49-F238E27FC236}">
                <a16:creationId xmlns:a16="http://schemas.microsoft.com/office/drawing/2014/main" id="{11543870-7748-F112-D1B2-B81281F35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347" y="266860"/>
            <a:ext cx="10380569" cy="6324280"/>
          </a:xfrm>
        </p:spPr>
      </p:pic>
    </p:spTree>
    <p:extLst>
      <p:ext uri="{BB962C8B-B14F-4D97-AF65-F5344CB8AC3E}">
        <p14:creationId xmlns:p14="http://schemas.microsoft.com/office/powerpoint/2010/main" val="203930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513F4116-E067-1B71-08C7-5CC73B9FE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139" y="923582"/>
            <a:ext cx="9372342" cy="5180656"/>
          </a:xfrm>
        </p:spPr>
      </p:pic>
    </p:spTree>
    <p:extLst>
      <p:ext uri="{BB962C8B-B14F-4D97-AF65-F5344CB8AC3E}">
        <p14:creationId xmlns:p14="http://schemas.microsoft.com/office/powerpoint/2010/main" val="90425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loan status&#10;&#10;Description automatically generated">
            <a:extLst>
              <a:ext uri="{FF2B5EF4-FFF2-40B4-BE49-F238E27FC236}">
                <a16:creationId xmlns:a16="http://schemas.microsoft.com/office/drawing/2014/main" id="{2F49B33F-9485-0F25-6AB1-4DA61FE9F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868" y="503451"/>
            <a:ext cx="10359623" cy="5551359"/>
          </a:xfrm>
        </p:spPr>
      </p:pic>
    </p:spTree>
    <p:extLst>
      <p:ext uri="{BB962C8B-B14F-4D97-AF65-F5344CB8AC3E}">
        <p14:creationId xmlns:p14="http://schemas.microsoft.com/office/powerpoint/2010/main" val="48297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ACF8-3D31-31C8-EA65-DF7ED7A3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BBAA7E02-1D91-FBE2-B48A-9EF41D878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8" y="242888"/>
            <a:ext cx="10515600" cy="5934075"/>
          </a:xfrm>
        </p:spPr>
      </p:pic>
    </p:spTree>
    <p:extLst>
      <p:ext uri="{BB962C8B-B14F-4D97-AF65-F5344CB8AC3E}">
        <p14:creationId xmlns:p14="http://schemas.microsoft.com/office/powerpoint/2010/main" val="195468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squares&#10;&#10;Description automatically generated">
            <a:extLst>
              <a:ext uri="{FF2B5EF4-FFF2-40B4-BE49-F238E27FC236}">
                <a16:creationId xmlns:a16="http://schemas.microsoft.com/office/drawing/2014/main" id="{6548C942-8837-D539-114B-F8A15FC57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360" y="825499"/>
            <a:ext cx="9219128" cy="5489575"/>
          </a:xfrm>
        </p:spPr>
      </p:pic>
    </p:spTree>
    <p:extLst>
      <p:ext uri="{BB962C8B-B14F-4D97-AF65-F5344CB8AC3E}">
        <p14:creationId xmlns:p14="http://schemas.microsoft.com/office/powerpoint/2010/main" val="184681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17</Words>
  <Application>Microsoft Macintosh PowerPoint</Application>
  <PresentationFormat>Widescreen</PresentationFormat>
  <Paragraphs>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TRAINING HYPER PARAMETERS</vt:lpstr>
      <vt:lpstr>DATA PROCESSING SNIPPET</vt:lpstr>
      <vt:lpstr>DATA CLEANING CODE SNIPPET</vt:lpstr>
      <vt:lpstr>ENCODING Y TO NUMERIC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Hari-Raj, Amrita</dc:creator>
  <cp:lastModifiedBy>Hari-Raj, Amrita</cp:lastModifiedBy>
  <cp:revision>7</cp:revision>
  <dcterms:created xsi:type="dcterms:W3CDTF">2024-12-12T18:13:07Z</dcterms:created>
  <dcterms:modified xsi:type="dcterms:W3CDTF">2024-12-12T23:06:06Z</dcterms:modified>
</cp:coreProperties>
</file>