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2192000" cy="1625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5"/>
    <p:restoredTop sz="94637"/>
  </p:normalViewPr>
  <p:slideViewPr>
    <p:cSldViewPr snapToGrid="0" snapToObjects="1">
      <p:cViewPr varScale="1">
        <p:scale>
          <a:sx n="41" d="100"/>
          <a:sy n="41" d="100"/>
        </p:scale>
        <p:origin x="8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EE08-E753-404C-B933-139C625176F8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613F-C12C-7442-B781-3D799E50F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EE08-E753-404C-B933-139C625176F8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613F-C12C-7442-B781-3D799E50F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EE08-E753-404C-B933-139C625176F8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613F-C12C-7442-B781-3D799E50F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EE08-E753-404C-B933-139C625176F8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613F-C12C-7442-B781-3D799E50F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EE08-E753-404C-B933-139C625176F8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613F-C12C-7442-B781-3D799E50F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EE08-E753-404C-B933-139C625176F8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613F-C12C-7442-B781-3D799E50F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EE08-E753-404C-B933-139C625176F8}" type="datetimeFigureOut">
              <a:rPr lang="en-US" smtClean="0"/>
              <a:t>7/24/16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613F-C12C-7442-B781-3D799E50F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EE08-E753-404C-B933-139C625176F8}" type="datetimeFigureOut">
              <a:rPr lang="en-US" smtClean="0"/>
              <a:t>7/24/16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613F-C12C-7442-B781-3D799E50F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EE08-E753-404C-B933-139C625176F8}" type="datetimeFigureOut">
              <a:rPr lang="en-US" smtClean="0"/>
              <a:t>7/24/16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613F-C12C-7442-B781-3D799E50F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EE08-E753-404C-B933-139C625176F8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613F-C12C-7442-B781-3D799E50F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9EE08-E753-404C-B933-139C625176F8}" type="datetimeFigureOut">
              <a:rPr lang="en-US" smtClean="0"/>
              <a:t>7/24/16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0613F-C12C-7442-B781-3D799E50F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9EE08-E753-404C-B933-139C625176F8}" type="datetimeFigureOut">
              <a:rPr lang="en-US" smtClean="0"/>
              <a:t>7/24/16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0613F-C12C-7442-B781-3D799E50F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>
            <a:off x="3689132" y="2364828"/>
            <a:ext cx="3058510" cy="1226557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45932" y="2932386"/>
            <a:ext cx="8544910" cy="144655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Problem specification: </a:t>
            </a:r>
            <a:r>
              <a:rPr lang="en-US" sz="4400" dirty="0" smtClean="0"/>
              <a:t>wind-optimal trajectories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308538" y="4823383"/>
            <a:ext cx="7819697" cy="76944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Characterize potential conflicts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5932" y="6098827"/>
            <a:ext cx="8544910" cy="1446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Mappings of problem to QUBO </a:t>
            </a:r>
            <a:r>
              <a:rPr lang="en-US" sz="4400" dirty="0" smtClean="0"/>
              <a:t>so as to run on a quantum </a:t>
            </a:r>
            <a:r>
              <a:rPr lang="en-US" sz="4400" dirty="0" err="1" smtClean="0"/>
              <a:t>annealer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09904" y="7989824"/>
            <a:ext cx="9616966" cy="1446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Design set of small benchmark problems </a:t>
            </a:r>
            <a:r>
              <a:rPr lang="en-US" sz="4400" dirty="0" smtClean="0"/>
              <a:t>capturing aspects of real-world problems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939159" y="9880821"/>
            <a:ext cx="6921062" cy="769441"/>
          </a:xfrm>
          <a:prstGeom prst="rect">
            <a:avLst/>
          </a:prstGeom>
          <a:solidFill>
            <a:srgbClr val="FBFC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Run on quantum </a:t>
            </a:r>
            <a:r>
              <a:rPr lang="en-US" sz="4400" b="1" dirty="0" err="1" smtClean="0"/>
              <a:t>annealer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945932" y="11156265"/>
            <a:ext cx="8544910" cy="769441"/>
          </a:xfrm>
          <a:prstGeom prst="rect">
            <a:avLst/>
          </a:prstGeom>
          <a:solidFill>
            <a:srgbClr val="FBFC8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Compare and analyze performance</a:t>
            </a:r>
            <a:endParaRPr lang="en-US" sz="4400" dirty="0"/>
          </a:p>
        </p:txBody>
      </p:sp>
      <p:sp>
        <p:nvSpPr>
          <p:cNvPr id="16" name="Curved Right Arrow 15"/>
          <p:cNvSpPr/>
          <p:nvPr/>
        </p:nvSpPr>
        <p:spPr>
          <a:xfrm rot="12183651">
            <a:off x="7807102" y="5462460"/>
            <a:ext cx="3570017" cy="108096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8660402">
            <a:off x="7377644" y="10357719"/>
            <a:ext cx="7252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Iterate design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42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2016-07-25T02:30:50Z</cp:lastPrinted>
  <dcterms:created xsi:type="dcterms:W3CDTF">2016-07-24T23:04:50Z</dcterms:created>
  <dcterms:modified xsi:type="dcterms:W3CDTF">2016-07-25T02:33:03Z</dcterms:modified>
</cp:coreProperties>
</file>