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FCDE1-EA90-10C3-574B-BF4F62AB2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7A5270-8554-F058-DFAC-B5027E10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39991-30C5-E8BB-CDDB-128B1397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6FD4-3688-4D8E-AFFF-8F6EF33E17F3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C8761-EFA3-A55D-F934-A6ABC352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7D00E-480E-EC68-46EF-E12BDCA1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6547-9605-424D-80DA-020AAEFA1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1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A0B2D-F8DF-36B2-72B7-3FF8E77F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77E45D-CA46-9513-894C-B124B0A90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BEBD2-A428-ED13-37D1-57A22415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6FD4-3688-4D8E-AFFF-8F6EF33E17F3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E2FF7-837C-A523-0A23-31A690AD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7EAF0-5711-1605-F036-8C086910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6547-9605-424D-80DA-020AAEFA1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99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44FFBF-A977-5C6D-86D0-34089A852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1DB081-1CE1-A331-D089-F512E964F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FE93E-3F62-2CB3-1958-5C8CEA51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6FD4-3688-4D8E-AFFF-8F6EF33E17F3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06D6D-0FF9-E77E-0EC5-5A6FE952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2108FD-66C7-F70B-90D4-C06BE723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6547-9605-424D-80DA-020AAEFA1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6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2E773-1197-4AE8-36EB-B3FD91EB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8289C-F540-11CF-ED41-44CB92EF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D2510-E9B3-C362-7C24-ACD4DB14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6FD4-3688-4D8E-AFFF-8F6EF33E17F3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BCAB2-B9E1-7789-A5F2-1705244E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197E5-18FF-DA65-4C19-F63D2165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6547-9605-424D-80DA-020AAEFA1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4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70F78-33C9-90B9-FDA0-54008E11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AB7F4B-66DC-B3E2-69E0-DB95AB13A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74AE4-5C0E-7004-3F4A-3B91D74C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6FD4-3688-4D8E-AFFF-8F6EF33E17F3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137BF-267E-AD5A-C91C-F5B220D2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19292-7A42-9491-B0F4-1722F4B1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6547-9605-424D-80DA-020AAEFA1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436DA-F153-F3BA-BFD2-D0B498BF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781C5-D7EA-0E4B-7B13-F469F9F90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D6DDEE-2B2C-3E8B-D93F-8E1795B19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94D3BF-5972-5D13-FBDE-EB976666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6FD4-3688-4D8E-AFFF-8F6EF33E17F3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A3D7A4-2FED-6587-54A3-CC5DBDCA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E415D-E38F-1785-C099-7E09E38E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6547-9605-424D-80DA-020AAEFA1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5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A3EB6-DB3A-106F-FCBA-04939CC0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C20A72-06FD-81E2-25CE-067F7D4A8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BB491B-92B8-7FD8-A24F-EA351C168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4DF84A-120B-80A1-416B-433C7E490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5322D3-84E5-94ED-2CD4-2342E8BD8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C00DF4-FDEF-F2C7-90A8-51B1F68E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6FD4-3688-4D8E-AFFF-8F6EF33E17F3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30871E-DA06-367C-DC9A-39765C48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C6A86-ECA4-682B-62DE-DD58B675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6547-9605-424D-80DA-020AAEFA1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2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BA503-ADF3-9691-041E-AA52805D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55C7BE-77AC-126D-68C3-0EC548EC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6FD4-3688-4D8E-AFFF-8F6EF33E17F3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1D085F-A2D7-7B0A-2DE3-5B7E4166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288A55-BE83-ED1D-2622-0040C289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6547-9605-424D-80DA-020AAEFA1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6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A9AE42-305E-79EC-BBD0-1E26A827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6FD4-3688-4D8E-AFFF-8F6EF33E17F3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73E878-9BCC-A1FE-5EC8-92EA5050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136844-318D-1C70-6D32-AF9646AE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6547-9605-424D-80DA-020AAEFA1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03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D5508-C3D8-C787-C22E-678EA72E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478FD-8A28-E7BB-64D7-EC12E4341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6E778-E554-22F9-7DBF-614F16E17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179CAD-2F7F-0A6C-DF61-A9625472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6FD4-3688-4D8E-AFFF-8F6EF33E17F3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0512C6-0302-2365-7012-8FFC3044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4B8CB-446F-D789-BF33-B81D9E88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6547-9605-424D-80DA-020AAEFA1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3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B8660-A5FE-50B5-3AA3-002DE801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8A7A50-0C40-C0AE-8229-588B93097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DE8A1-3AD5-0AA8-704C-0AC727F6C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2871B1-CD74-8803-A8DF-3D758F8D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6FD4-3688-4D8E-AFFF-8F6EF33E17F3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9B5DC-9BE4-1AEB-54D6-17144118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31E66-71F5-E3DC-C7E2-75C80741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6547-9605-424D-80DA-020AAEFA1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7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2FE29E-E2C7-C7E6-696A-930F8D1E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834644-F463-D61F-9CA7-9F0910FC2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E190C-09F1-1892-FAB2-5601DC333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226FD4-3688-4D8E-AFFF-8F6EF33E17F3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AE8F7-7BFA-F849-4688-6B0D89F5E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D84CD-D5ED-F39E-746D-7EEE92245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DA6547-9605-424D-80DA-020AAEFA1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깡통, 음료, 알루미늄 캔, 음료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218A875-9AA8-092F-3455-8F913A5FA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4" y="1016496"/>
            <a:ext cx="1270736" cy="20918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63E18B7-56D0-EED4-BDD1-12C1EE1C3B8D}"/>
              </a:ext>
            </a:extLst>
          </p:cNvPr>
          <p:cNvSpPr/>
          <p:nvPr/>
        </p:nvSpPr>
        <p:spPr>
          <a:xfrm>
            <a:off x="549988" y="944029"/>
            <a:ext cx="1346789" cy="22367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325FE-E69E-2B4B-174A-C8DF127E85DB}"/>
              </a:ext>
            </a:extLst>
          </p:cNvPr>
          <p:cNvSpPr/>
          <p:nvPr/>
        </p:nvSpPr>
        <p:spPr>
          <a:xfrm>
            <a:off x="1894190" y="944029"/>
            <a:ext cx="1346789" cy="22367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음식, 음료, 청량 음료, 깡통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78B5A2F-9996-51BC-D09E-04F6BEFA0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17" y="1016496"/>
            <a:ext cx="1270735" cy="209182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EE2EFA-F0BA-C802-2EE5-98A94508BF21}"/>
              </a:ext>
            </a:extLst>
          </p:cNvPr>
          <p:cNvSpPr/>
          <p:nvPr/>
        </p:nvSpPr>
        <p:spPr>
          <a:xfrm>
            <a:off x="3245477" y="944029"/>
            <a:ext cx="1346789" cy="22367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53F120-9488-F938-46C2-3000DA16E7FA}"/>
              </a:ext>
            </a:extLst>
          </p:cNvPr>
          <p:cNvSpPr/>
          <p:nvPr/>
        </p:nvSpPr>
        <p:spPr>
          <a:xfrm>
            <a:off x="4589679" y="944029"/>
            <a:ext cx="1346789" cy="22367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깡통, 알루미늄 캔, 캔, 음료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928CDA6-F32A-A837-7164-85FB2E025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99" y="985197"/>
            <a:ext cx="1308762" cy="2154424"/>
          </a:xfrm>
          <a:prstGeom prst="rect">
            <a:avLst/>
          </a:prstGeom>
        </p:spPr>
      </p:pic>
      <p:pic>
        <p:nvPicPr>
          <p:cNvPr id="19" name="그림 18" descr="음료, 음식, 텍스트, 청량 음료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9A6CC31-E43C-80BD-1E32-BF2095F30B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715" y="1055179"/>
            <a:ext cx="1223737" cy="201446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6A2EE9-9C0B-FA54-BC0C-7F8DA134E8FE}"/>
              </a:ext>
            </a:extLst>
          </p:cNvPr>
          <p:cNvSpPr/>
          <p:nvPr/>
        </p:nvSpPr>
        <p:spPr>
          <a:xfrm>
            <a:off x="545490" y="3180788"/>
            <a:ext cx="1348700" cy="6907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칠성사이다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1700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B4C13B-63C8-EDF4-FD91-A72F8F6F40FB}"/>
              </a:ext>
            </a:extLst>
          </p:cNvPr>
          <p:cNvSpPr/>
          <p:nvPr/>
        </p:nvSpPr>
        <p:spPr>
          <a:xfrm>
            <a:off x="1900599" y="3180789"/>
            <a:ext cx="1342291" cy="6907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코카콜라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1700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3C5C47-F8A3-3123-3070-C37CDF71524C}"/>
              </a:ext>
            </a:extLst>
          </p:cNvPr>
          <p:cNvSpPr/>
          <p:nvPr/>
        </p:nvSpPr>
        <p:spPr>
          <a:xfrm>
            <a:off x="3241655" y="3180789"/>
            <a:ext cx="1350611" cy="6907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펩시 제로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1600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BA8A17-9AF6-09F9-5F56-149BCF2660E9}"/>
              </a:ext>
            </a:extLst>
          </p:cNvPr>
          <p:cNvSpPr/>
          <p:nvPr/>
        </p:nvSpPr>
        <p:spPr>
          <a:xfrm>
            <a:off x="4588725" y="3180789"/>
            <a:ext cx="1350611" cy="6907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스프라이트</a:t>
            </a:r>
            <a:r>
              <a:rPr lang="en-US" altLang="ko-KR" dirty="0">
                <a:solidFill>
                  <a:schemeClr val="tx1"/>
                </a:solidFill>
              </a:rPr>
              <a:t>1600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073B438-7970-4622-6654-DD0D9D3C55DC}"/>
              </a:ext>
            </a:extLst>
          </p:cNvPr>
          <p:cNvSpPr/>
          <p:nvPr/>
        </p:nvSpPr>
        <p:spPr>
          <a:xfrm>
            <a:off x="588014" y="3970769"/>
            <a:ext cx="1270736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D9EF217-388B-2156-C3C8-F76506F722EC}"/>
              </a:ext>
            </a:extLst>
          </p:cNvPr>
          <p:cNvSpPr/>
          <p:nvPr/>
        </p:nvSpPr>
        <p:spPr>
          <a:xfrm>
            <a:off x="1932217" y="3970769"/>
            <a:ext cx="1270735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C55BB99-B3FA-32D9-0379-750862960CED}"/>
              </a:ext>
            </a:extLst>
          </p:cNvPr>
          <p:cNvSpPr/>
          <p:nvPr/>
        </p:nvSpPr>
        <p:spPr>
          <a:xfrm>
            <a:off x="3276419" y="3970769"/>
            <a:ext cx="1270735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3DE6307-7DED-0B01-96AB-878CAC7E98A0}"/>
              </a:ext>
            </a:extLst>
          </p:cNvPr>
          <p:cNvSpPr/>
          <p:nvPr/>
        </p:nvSpPr>
        <p:spPr>
          <a:xfrm>
            <a:off x="4628715" y="3970769"/>
            <a:ext cx="1270735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pic>
        <p:nvPicPr>
          <p:cNvPr id="28" name="그림 27" descr="깡통, 음료, 알루미늄 캔, 음료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B8E59FB-B1A0-607B-289E-EA9C2392D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58" y="1016496"/>
            <a:ext cx="1270736" cy="209182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E50B91-EF73-4555-C913-E9809E853172}"/>
              </a:ext>
            </a:extLst>
          </p:cNvPr>
          <p:cNvSpPr/>
          <p:nvPr/>
        </p:nvSpPr>
        <p:spPr>
          <a:xfrm>
            <a:off x="6426532" y="944029"/>
            <a:ext cx="1346789" cy="22367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B5A9CA-93B0-A2B8-B733-6005DB7911EA}"/>
              </a:ext>
            </a:extLst>
          </p:cNvPr>
          <p:cNvSpPr/>
          <p:nvPr/>
        </p:nvSpPr>
        <p:spPr>
          <a:xfrm>
            <a:off x="7770734" y="944029"/>
            <a:ext cx="1346789" cy="22367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음식, 음료, 청량 음료, 깡통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34966F3-7B09-717E-ED61-1CD077FB6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61" y="1016496"/>
            <a:ext cx="1270735" cy="209182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43E3FD-AE84-1380-FEE6-417DEFACF4FC}"/>
              </a:ext>
            </a:extLst>
          </p:cNvPr>
          <p:cNvSpPr/>
          <p:nvPr/>
        </p:nvSpPr>
        <p:spPr>
          <a:xfrm>
            <a:off x="9122021" y="944029"/>
            <a:ext cx="1346789" cy="22367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FF81F5-4DF4-204A-5F56-46EC359D3FFB}"/>
              </a:ext>
            </a:extLst>
          </p:cNvPr>
          <p:cNvSpPr/>
          <p:nvPr/>
        </p:nvSpPr>
        <p:spPr>
          <a:xfrm>
            <a:off x="10466223" y="944029"/>
            <a:ext cx="1346789" cy="22367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깡통, 알루미늄 캔, 캔, 음료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4B04571-26F6-1F6F-C3B0-ABA9B00DC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43" y="985197"/>
            <a:ext cx="1308762" cy="2154424"/>
          </a:xfrm>
          <a:prstGeom prst="rect">
            <a:avLst/>
          </a:prstGeom>
        </p:spPr>
      </p:pic>
      <p:pic>
        <p:nvPicPr>
          <p:cNvPr id="35" name="그림 34" descr="음료, 음식, 텍스트, 청량 음료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FB6DD47-9C0F-E86F-1128-86C5B07EA5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259" y="1055179"/>
            <a:ext cx="1223737" cy="201446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157CF5-6D71-0A00-A0C3-C971A1CFFD00}"/>
              </a:ext>
            </a:extLst>
          </p:cNvPr>
          <p:cNvSpPr/>
          <p:nvPr/>
        </p:nvSpPr>
        <p:spPr>
          <a:xfrm>
            <a:off x="6422034" y="3180788"/>
            <a:ext cx="1348700" cy="6907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칠성사이다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1700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6A13BE-83A4-3F2A-83B3-20C8F5D04066}"/>
              </a:ext>
            </a:extLst>
          </p:cNvPr>
          <p:cNvSpPr/>
          <p:nvPr/>
        </p:nvSpPr>
        <p:spPr>
          <a:xfrm>
            <a:off x="7777143" y="3180789"/>
            <a:ext cx="1342291" cy="6907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코카콜라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1700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F5326F-0B5F-491C-B27C-DF75432E9F51}"/>
              </a:ext>
            </a:extLst>
          </p:cNvPr>
          <p:cNvSpPr/>
          <p:nvPr/>
        </p:nvSpPr>
        <p:spPr>
          <a:xfrm>
            <a:off x="9118199" y="3180789"/>
            <a:ext cx="1350611" cy="6907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펩시 제로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1600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A04639-2290-243E-08E3-CADCB49BBB63}"/>
              </a:ext>
            </a:extLst>
          </p:cNvPr>
          <p:cNvSpPr/>
          <p:nvPr/>
        </p:nvSpPr>
        <p:spPr>
          <a:xfrm>
            <a:off x="10465269" y="3180789"/>
            <a:ext cx="1350611" cy="6907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스프라이트</a:t>
            </a:r>
            <a:r>
              <a:rPr lang="en-US" altLang="ko-KR" dirty="0">
                <a:solidFill>
                  <a:schemeClr val="tx1"/>
                </a:solidFill>
              </a:rPr>
              <a:t>1600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442B16A-3245-BBCF-3D59-E7EECED97AEF}"/>
              </a:ext>
            </a:extLst>
          </p:cNvPr>
          <p:cNvSpPr/>
          <p:nvPr/>
        </p:nvSpPr>
        <p:spPr>
          <a:xfrm>
            <a:off x="6464558" y="3970769"/>
            <a:ext cx="1270736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선택 불가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AC473AC-3A51-A8A6-CC2B-D82318CB19AA}"/>
              </a:ext>
            </a:extLst>
          </p:cNvPr>
          <p:cNvSpPr/>
          <p:nvPr/>
        </p:nvSpPr>
        <p:spPr>
          <a:xfrm>
            <a:off x="7808761" y="3970769"/>
            <a:ext cx="1270735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선택 불가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21159E2-75FD-98D7-1F7A-CA606A752261}"/>
              </a:ext>
            </a:extLst>
          </p:cNvPr>
          <p:cNvSpPr/>
          <p:nvPr/>
        </p:nvSpPr>
        <p:spPr>
          <a:xfrm>
            <a:off x="9152963" y="3970769"/>
            <a:ext cx="1270735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EF1E62D-3CCF-38E0-468D-8C561106A490}"/>
              </a:ext>
            </a:extLst>
          </p:cNvPr>
          <p:cNvSpPr/>
          <p:nvPr/>
        </p:nvSpPr>
        <p:spPr>
          <a:xfrm>
            <a:off x="10505259" y="3970769"/>
            <a:ext cx="1270735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613BE9E-F382-EF73-C75A-B2E94F0323FF}"/>
              </a:ext>
            </a:extLst>
          </p:cNvPr>
          <p:cNvSpPr/>
          <p:nvPr/>
        </p:nvSpPr>
        <p:spPr>
          <a:xfrm>
            <a:off x="584472" y="4679613"/>
            <a:ext cx="1270736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재고 </a:t>
            </a:r>
            <a:r>
              <a:rPr lang="en-US" altLang="ko-KR" dirty="0">
                <a:solidFill>
                  <a:schemeClr val="tx1"/>
                </a:solidFill>
              </a:rPr>
              <a:t>: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168763E-BF2D-6113-5928-D92497F88250}"/>
              </a:ext>
            </a:extLst>
          </p:cNvPr>
          <p:cNvSpPr/>
          <p:nvPr/>
        </p:nvSpPr>
        <p:spPr>
          <a:xfrm>
            <a:off x="1932217" y="4679613"/>
            <a:ext cx="1270736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재고 </a:t>
            </a:r>
            <a:r>
              <a:rPr lang="en-US" altLang="ko-KR" dirty="0">
                <a:solidFill>
                  <a:schemeClr val="tx1"/>
                </a:solidFill>
              </a:rPr>
              <a:t>: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46E6980-6A7B-3CD6-5174-55D96EAEA599}"/>
              </a:ext>
            </a:extLst>
          </p:cNvPr>
          <p:cNvSpPr/>
          <p:nvPr/>
        </p:nvSpPr>
        <p:spPr>
          <a:xfrm>
            <a:off x="3276419" y="4679611"/>
            <a:ext cx="1270736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재고 </a:t>
            </a:r>
            <a:r>
              <a:rPr lang="en-US" altLang="ko-KR" dirty="0">
                <a:solidFill>
                  <a:schemeClr val="tx1"/>
                </a:solidFill>
              </a:rPr>
              <a:t>: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4EE95AF-6560-22E2-1D1D-4A1928D0557B}"/>
              </a:ext>
            </a:extLst>
          </p:cNvPr>
          <p:cNvSpPr/>
          <p:nvPr/>
        </p:nvSpPr>
        <p:spPr>
          <a:xfrm>
            <a:off x="4624164" y="4679611"/>
            <a:ext cx="1270736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재고 </a:t>
            </a:r>
            <a:r>
              <a:rPr lang="en-US" altLang="ko-KR" dirty="0">
                <a:solidFill>
                  <a:schemeClr val="tx1"/>
                </a:solidFill>
              </a:rPr>
              <a:t>: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B204947-EC5C-1688-7B02-F08264D6E8E1}"/>
              </a:ext>
            </a:extLst>
          </p:cNvPr>
          <p:cNvSpPr/>
          <p:nvPr/>
        </p:nvSpPr>
        <p:spPr>
          <a:xfrm>
            <a:off x="6461016" y="4696799"/>
            <a:ext cx="1270736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재고 </a:t>
            </a:r>
            <a:r>
              <a:rPr lang="en-US" altLang="ko-KR" dirty="0">
                <a:solidFill>
                  <a:schemeClr val="tx1"/>
                </a:solidFill>
              </a:rPr>
              <a:t>: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4F8326D-2CC7-6DBF-3C80-E903DBC95112}"/>
              </a:ext>
            </a:extLst>
          </p:cNvPr>
          <p:cNvSpPr/>
          <p:nvPr/>
        </p:nvSpPr>
        <p:spPr>
          <a:xfrm>
            <a:off x="7808761" y="4696799"/>
            <a:ext cx="1270736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재고 </a:t>
            </a:r>
            <a:r>
              <a:rPr lang="en-US" altLang="ko-KR" dirty="0">
                <a:solidFill>
                  <a:schemeClr val="tx1"/>
                </a:solidFill>
              </a:rPr>
              <a:t>: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EA72169-30FD-DC8C-4797-EF6D7D91DA88}"/>
              </a:ext>
            </a:extLst>
          </p:cNvPr>
          <p:cNvSpPr/>
          <p:nvPr/>
        </p:nvSpPr>
        <p:spPr>
          <a:xfrm>
            <a:off x="9152963" y="4696797"/>
            <a:ext cx="1270736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재고 </a:t>
            </a:r>
            <a:r>
              <a:rPr lang="en-US" altLang="ko-KR" dirty="0">
                <a:solidFill>
                  <a:schemeClr val="tx1"/>
                </a:solidFill>
              </a:rPr>
              <a:t>: 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04BA3EF-A3E2-998B-1445-028D3A77D096}"/>
              </a:ext>
            </a:extLst>
          </p:cNvPr>
          <p:cNvSpPr/>
          <p:nvPr/>
        </p:nvSpPr>
        <p:spPr>
          <a:xfrm>
            <a:off x="10500708" y="4696797"/>
            <a:ext cx="1270736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재고 </a:t>
            </a:r>
            <a:r>
              <a:rPr lang="en-US" altLang="ko-KR" dirty="0">
                <a:solidFill>
                  <a:schemeClr val="tx1"/>
                </a:solidFill>
              </a:rPr>
              <a:t>: 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1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60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Heejin Park</dc:creator>
  <cp:lastModifiedBy>Heejin Park</cp:lastModifiedBy>
  <cp:revision>1</cp:revision>
  <dcterms:created xsi:type="dcterms:W3CDTF">2025-07-01T08:14:59Z</dcterms:created>
  <dcterms:modified xsi:type="dcterms:W3CDTF">2025-07-01T08:42:18Z</dcterms:modified>
</cp:coreProperties>
</file>