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800"/>
    <a:srgbClr val="AB46BA"/>
    <a:srgbClr val="007FE7"/>
    <a:srgbClr val="C3175B"/>
    <a:srgbClr val="49138A"/>
    <a:srgbClr val="0083B3"/>
    <a:srgbClr val="009AD1"/>
    <a:srgbClr val="009041"/>
    <a:srgbClr val="7C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7"/>
    <p:restoredTop sz="96341"/>
  </p:normalViewPr>
  <p:slideViewPr>
    <p:cSldViewPr snapToGrid="0">
      <p:cViewPr>
        <p:scale>
          <a:sx n="220" d="100"/>
          <a:sy n="220" d="100"/>
        </p:scale>
        <p:origin x="-3672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138E8-23C3-204D-AB9E-BC01087E6B17}" type="datetimeFigureOut">
              <a:t>06/12/23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7572C-F330-3048-B7A1-099754CEBD4E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4562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572C-F330-3048-B7A1-099754CEBD4E}" type="slidenum"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447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3BDB-F368-D1D8-573C-28C69C308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5E07E-7314-140F-54E8-3F42E4E7C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4C4D-F860-9C3E-7E44-E3C7BE70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B0C6-CA49-2B43-989C-5ECE4764B9F3}" type="datetimeFigureOut">
              <a:t>06/12/23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FE32-85DE-2BD0-FED4-3A1734CE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A783-6F0A-DC1D-D045-B351D772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59EF-3F87-354E-84A7-C4D5AD6072F4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9555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1D08-9488-DFE9-B7D5-6F237690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8CCB9-DE12-82D7-D92F-17EA98C64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B528-BE56-61BA-5DC1-9CC93F6D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B0C6-CA49-2B43-989C-5ECE4764B9F3}" type="datetimeFigureOut">
              <a:t>06/12/23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A3F6-EFBD-266B-9680-528FECF0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AB6C-9839-5A32-564F-E7A849FD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59EF-3F87-354E-84A7-C4D5AD6072F4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2025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8E41D-F12D-2CDA-79E2-7441A0D2F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B737C-D73F-AACB-4B1E-2D070C878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8AA9-670C-8A5D-8C80-8FAA7F4F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B0C6-CA49-2B43-989C-5ECE4764B9F3}" type="datetimeFigureOut">
              <a:t>06/12/23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F0B8-464D-9CE5-5408-75A792C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779C-496D-205C-D815-B3511188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59EF-3F87-354E-84A7-C4D5AD6072F4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383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3EC1-9894-A9B5-D1BE-0E97204C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8CF5-99BF-758A-31C1-CE460E93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E7B6-B27E-8FAD-4EDA-C9BA3FD3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B0C6-CA49-2B43-989C-5ECE4764B9F3}" type="datetimeFigureOut">
              <a:t>06/12/23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7358-AAFB-CA15-2987-1B82D668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F94A-7C61-FF4A-D96B-AE5EB26B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59EF-3F87-354E-84A7-C4D5AD6072F4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9579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546D-931F-BD50-3950-D3433A33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02B5D-4FC3-C952-68A0-349D6B39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81F81-3DC0-E640-B64B-2B6E8B03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B0C6-CA49-2B43-989C-5ECE4764B9F3}" type="datetimeFigureOut">
              <a:t>06/12/23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6578-DD88-10AC-2BF7-77C94983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CE77-93F8-F44C-9B82-5849CCCF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59EF-3F87-354E-84A7-C4D5AD6072F4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7408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34D8-2125-F6BC-47CE-91952296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7178-9ACB-50AB-0918-814CA4708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A2F97-7BA9-6EE9-F99A-9BA0BAB6F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F62A3-6EE7-EA59-E10B-151566BE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B0C6-CA49-2B43-989C-5ECE4764B9F3}" type="datetimeFigureOut">
              <a:t>06/12/23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97A7-119F-EB30-1EFD-91E5CC8E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A6FAB-9EBF-5036-4429-0A060300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59EF-3F87-354E-84A7-C4D5AD6072F4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142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7436-DC3E-3210-04A0-E21FC27C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461D2-9DC9-0754-C476-AB1C1C1C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A5CA0-0F32-B859-8580-AFB2FEBC0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3BB19-C422-4B93-9EAE-0DD0ECC57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53B5D-0553-CF5C-EF0D-8DA957F0A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760D8-B4CF-F373-396E-25D410A9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B0C6-CA49-2B43-989C-5ECE4764B9F3}" type="datetimeFigureOut">
              <a:t>06/12/23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0896B-BE45-8262-842B-50149B76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24D2D-A508-4809-FD3B-CE73EB95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59EF-3F87-354E-84A7-C4D5AD6072F4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0947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7888-D540-F704-4A12-5F5E3DFE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6F8C0-0239-347E-6733-F390DCDA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B0C6-CA49-2B43-989C-5ECE4764B9F3}" type="datetimeFigureOut">
              <a:t>06/12/23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9DA6C-9F8F-5C90-7FB5-111B2182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93AD5-C101-974B-E0D4-DC94E947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59EF-3F87-354E-84A7-C4D5AD6072F4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118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78988-2D34-DE41-FDC9-FC1BADC3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B0C6-CA49-2B43-989C-5ECE4764B9F3}" type="datetimeFigureOut">
              <a:t>06/12/23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7D308-0EEC-09AA-28B4-58BDBA3D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04729-B8B2-EEAB-4061-0FCAE63F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59EF-3F87-354E-84A7-C4D5AD6072F4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774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83A0-9C6E-D7FD-2746-FBE5B862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B840-3EEF-CFB9-A0D6-9F63FFA3A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B5F5C-A0B0-8F8C-B64D-8CBF5C8BE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08991-8C35-F81E-0564-181EA897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B0C6-CA49-2B43-989C-5ECE4764B9F3}" type="datetimeFigureOut">
              <a:t>06/12/23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F88AE-D6FA-1BC5-43F0-24771995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E117F-4AD6-74A7-1891-A6253942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59EF-3F87-354E-84A7-C4D5AD6072F4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275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3AE6-E761-C646-A08B-9E9387C1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CD80B-58DD-8D58-B6E2-844BCBE76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DBAE4-A803-CC0B-15D2-8F66D78D5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8A8FF-4910-5F85-D433-911F3A25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B0C6-CA49-2B43-989C-5ECE4764B9F3}" type="datetimeFigureOut">
              <a:t>06/12/23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77725-D147-0F2B-96BF-4043AC6B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B9AF-BBF2-890F-731A-F6D9C2C9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59EF-3F87-354E-84A7-C4D5AD6072F4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71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B4199-07FE-929F-18D3-90BA176A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88B6-D847-BB17-73C1-D3CFC7C8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E11CF-15F7-E406-BD9E-5F455E21D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B0C6-CA49-2B43-989C-5ECE4764B9F3}" type="datetimeFigureOut">
              <a:t>06/12/23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8F42-332E-7E56-0C71-51E6EC9F9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1AB11-8FBD-C2B1-86EA-B26406AB2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559EF-3F87-354E-84A7-C4D5AD6072F4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3246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1D3AE8-9C36-C233-ECBE-4B5C9731F2BE}"/>
              </a:ext>
            </a:extLst>
          </p:cNvPr>
          <p:cNvSpPr txBox="1"/>
          <p:nvPr/>
        </p:nvSpPr>
        <p:spPr>
          <a:xfrm>
            <a:off x="3572821" y="1883304"/>
            <a:ext cx="1441240" cy="707886"/>
          </a:xfrm>
          <a:prstGeom prst="rect">
            <a:avLst/>
          </a:prstGeom>
          <a:noFill/>
          <a:ln>
            <a:solidFill>
              <a:srgbClr val="C317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C3175B"/>
                </a:solidFill>
                <a:latin typeface="Cambria" panose="02040503050406030204" pitchFamily="18" charset="0"/>
              </a:rPr>
              <a:t>Damage of shell casing</a:t>
            </a:r>
          </a:p>
          <a:p>
            <a:pPr algn="ctr"/>
            <a:r>
              <a:rPr lang="en-IT" sz="1000">
                <a:solidFill>
                  <a:srgbClr val="C3175B"/>
                </a:solidFill>
                <a:latin typeface="Cambria" panose="02040503050406030204" pitchFamily="18" charset="0"/>
              </a:rPr>
              <a:t>Compression</a:t>
            </a:r>
          </a:p>
          <a:p>
            <a:pPr algn="ctr"/>
            <a:r>
              <a:rPr lang="en-IT" sz="1000">
                <a:solidFill>
                  <a:srgbClr val="C3175B"/>
                </a:solidFill>
                <a:latin typeface="Cambria" panose="02040503050406030204" pitchFamily="18" charset="0"/>
              </a:rPr>
              <a:t>Punch</a:t>
            </a:r>
          </a:p>
          <a:p>
            <a:pPr algn="ctr"/>
            <a:r>
              <a:rPr lang="en-IT" sz="1000">
                <a:solidFill>
                  <a:srgbClr val="C3175B"/>
                </a:solidFill>
                <a:latin typeface="Cambria" panose="02040503050406030204" pitchFamily="18" charset="0"/>
              </a:rPr>
              <a:t>Twist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903C9-9875-B36A-96DA-7E057A87C309}"/>
              </a:ext>
            </a:extLst>
          </p:cNvPr>
          <p:cNvSpPr txBox="1"/>
          <p:nvPr/>
        </p:nvSpPr>
        <p:spPr>
          <a:xfrm>
            <a:off x="5375380" y="2037192"/>
            <a:ext cx="1441240" cy="400110"/>
          </a:xfrm>
          <a:prstGeom prst="rect">
            <a:avLst/>
          </a:prstGeom>
          <a:noFill/>
          <a:ln>
            <a:solidFill>
              <a:srgbClr val="007FE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007FE7"/>
                </a:solidFill>
                <a:latin typeface="Cambria" panose="02040503050406030204" pitchFamily="18" charset="0"/>
              </a:rPr>
              <a:t>Thermal shock</a:t>
            </a:r>
          </a:p>
          <a:p>
            <a:pPr algn="ctr"/>
            <a:r>
              <a:rPr lang="en-IT" sz="1000">
                <a:solidFill>
                  <a:srgbClr val="007FE7"/>
                </a:solidFill>
                <a:latin typeface="Cambria" panose="02040503050406030204" pitchFamily="18" charset="0"/>
              </a:rPr>
              <a:t>Local heating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DB3B8-3271-2051-3730-D188DE0059EC}"/>
              </a:ext>
            </a:extLst>
          </p:cNvPr>
          <p:cNvSpPr txBox="1"/>
          <p:nvPr/>
        </p:nvSpPr>
        <p:spPr>
          <a:xfrm>
            <a:off x="7177939" y="2037192"/>
            <a:ext cx="1441240" cy="400110"/>
          </a:xfrm>
          <a:prstGeom prst="rect">
            <a:avLst/>
          </a:prstGeom>
          <a:noFill/>
          <a:ln>
            <a:solidFill>
              <a:srgbClr val="AB46B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AB46BA"/>
                </a:solidFill>
                <a:latin typeface="Cambria" panose="02040503050406030204" pitchFamily="18" charset="0"/>
              </a:rPr>
              <a:t>Overcharge/discharge</a:t>
            </a:r>
          </a:p>
          <a:p>
            <a:pPr algn="ctr"/>
            <a:r>
              <a:rPr lang="en-IT" sz="1000">
                <a:solidFill>
                  <a:srgbClr val="AB46BA"/>
                </a:solidFill>
                <a:latin typeface="Cambria" panose="02040503050406030204" pitchFamily="18" charset="0"/>
              </a:rPr>
              <a:t>External short circuit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84A51-6CFB-6AB2-943B-66567342B985}"/>
              </a:ext>
            </a:extLst>
          </p:cNvPr>
          <p:cNvSpPr txBox="1"/>
          <p:nvPr/>
        </p:nvSpPr>
        <p:spPr>
          <a:xfrm>
            <a:off x="5375380" y="2879929"/>
            <a:ext cx="1441240" cy="246221"/>
          </a:xfrm>
          <a:prstGeom prst="rect">
            <a:avLst/>
          </a:prstGeom>
          <a:noFill/>
          <a:ln>
            <a:solidFill>
              <a:srgbClr val="007FE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007FE7"/>
                </a:solidFill>
                <a:latin typeface="Cambria" panose="02040503050406030204" pitchFamily="18" charset="0"/>
              </a:rPr>
              <a:t>Thermal abuse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7E079-9455-2801-50F4-DF75650D8ACD}"/>
              </a:ext>
            </a:extLst>
          </p:cNvPr>
          <p:cNvSpPr txBox="1"/>
          <p:nvPr/>
        </p:nvSpPr>
        <p:spPr>
          <a:xfrm>
            <a:off x="3572821" y="2879929"/>
            <a:ext cx="1441240" cy="246221"/>
          </a:xfrm>
          <a:prstGeom prst="rect">
            <a:avLst/>
          </a:prstGeom>
          <a:noFill/>
          <a:ln>
            <a:solidFill>
              <a:srgbClr val="C317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C3175B"/>
                </a:solidFill>
                <a:latin typeface="Cambria" panose="02040503050406030204" pitchFamily="18" charset="0"/>
              </a:rPr>
              <a:t>Mechanical abuse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7FCF7-ED7A-2032-E860-C2C413D77607}"/>
              </a:ext>
            </a:extLst>
          </p:cNvPr>
          <p:cNvSpPr txBox="1"/>
          <p:nvPr/>
        </p:nvSpPr>
        <p:spPr>
          <a:xfrm>
            <a:off x="7177939" y="2879928"/>
            <a:ext cx="1441240" cy="246221"/>
          </a:xfrm>
          <a:prstGeom prst="rect">
            <a:avLst/>
          </a:prstGeom>
          <a:noFill/>
          <a:ln>
            <a:solidFill>
              <a:srgbClr val="AB46B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AB46BA"/>
                </a:solidFill>
                <a:latin typeface="Cambria" panose="02040503050406030204" pitchFamily="18" charset="0"/>
              </a:rPr>
              <a:t>Electrical abuse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54EBA-9442-2BC2-0EC5-BBA8466E3BF0}"/>
              </a:ext>
            </a:extLst>
          </p:cNvPr>
          <p:cNvSpPr txBox="1"/>
          <p:nvPr/>
        </p:nvSpPr>
        <p:spPr>
          <a:xfrm>
            <a:off x="5703401" y="3752468"/>
            <a:ext cx="789245" cy="24622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002060"/>
                </a:solidFill>
                <a:latin typeface="Cambria" panose="02040503050406030204" pitchFamily="18" charset="0"/>
              </a:rPr>
              <a:t>Separator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B3ADE-A419-EF7B-0512-2A7ED2ECBC26}"/>
              </a:ext>
            </a:extLst>
          </p:cNvPr>
          <p:cNvSpPr txBox="1"/>
          <p:nvPr/>
        </p:nvSpPr>
        <p:spPr>
          <a:xfrm>
            <a:off x="3677782" y="1257508"/>
            <a:ext cx="696398" cy="246221"/>
          </a:xfrm>
          <a:prstGeom prst="rect">
            <a:avLst/>
          </a:prstGeom>
          <a:noFill/>
          <a:ln>
            <a:solidFill>
              <a:srgbClr val="4913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49138A"/>
                </a:solidFill>
                <a:latin typeface="Cambria" panose="02040503050406030204" pitchFamily="18" charset="0"/>
              </a:rPr>
              <a:t>Accident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C8F35-D90E-04ED-F384-3F61591ACF9B}"/>
              </a:ext>
            </a:extLst>
          </p:cNvPr>
          <p:cNvSpPr txBox="1"/>
          <p:nvPr/>
        </p:nvSpPr>
        <p:spPr>
          <a:xfrm>
            <a:off x="7245555" y="1257509"/>
            <a:ext cx="1288840" cy="246221"/>
          </a:xfrm>
          <a:prstGeom prst="rect">
            <a:avLst/>
          </a:prstGeom>
          <a:noFill/>
          <a:ln>
            <a:solidFill>
              <a:srgbClr val="4913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49138A"/>
                </a:solidFill>
                <a:latin typeface="Cambria" panose="02040503050406030204" pitchFamily="18" charset="0"/>
              </a:rPr>
              <a:t>Poor control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9C2E2-EECE-9520-E477-5EC56B0B427A}"/>
              </a:ext>
            </a:extLst>
          </p:cNvPr>
          <p:cNvSpPr txBox="1"/>
          <p:nvPr/>
        </p:nvSpPr>
        <p:spPr>
          <a:xfrm>
            <a:off x="4776878" y="1257508"/>
            <a:ext cx="696398" cy="246221"/>
          </a:xfrm>
          <a:prstGeom prst="rect">
            <a:avLst/>
          </a:prstGeom>
          <a:noFill/>
          <a:ln>
            <a:solidFill>
              <a:srgbClr val="4913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49138A"/>
                </a:solidFill>
                <a:latin typeface="Cambria" panose="02040503050406030204" pitchFamily="18" charset="0"/>
              </a:rPr>
              <a:t>Disasters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0E145-CE90-7573-D867-74568BF031A1}"/>
              </a:ext>
            </a:extLst>
          </p:cNvPr>
          <p:cNvSpPr txBox="1"/>
          <p:nvPr/>
        </p:nvSpPr>
        <p:spPr>
          <a:xfrm>
            <a:off x="5875974" y="1257508"/>
            <a:ext cx="966885" cy="246221"/>
          </a:xfrm>
          <a:prstGeom prst="rect">
            <a:avLst/>
          </a:prstGeom>
          <a:noFill/>
          <a:ln>
            <a:solidFill>
              <a:srgbClr val="4913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49138A"/>
                </a:solidFill>
                <a:latin typeface="Cambria" panose="02040503050406030204" pitchFamily="18" charset="0"/>
              </a:rPr>
              <a:t>Defect of cells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687EAB-5E54-8AC3-1081-8134EE7D5930}"/>
              </a:ext>
            </a:extLst>
          </p:cNvPr>
          <p:cNvSpPr txBox="1"/>
          <p:nvPr/>
        </p:nvSpPr>
        <p:spPr>
          <a:xfrm>
            <a:off x="5375380" y="4475888"/>
            <a:ext cx="1441240" cy="246221"/>
          </a:xfrm>
          <a:prstGeom prst="rect">
            <a:avLst/>
          </a:prstGeom>
          <a:noFill/>
          <a:ln>
            <a:solidFill>
              <a:srgbClr val="FF1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FF1800"/>
                </a:solidFill>
                <a:latin typeface="Cambria" panose="02040503050406030204" pitchFamily="18" charset="0"/>
              </a:rPr>
              <a:t>Cell thermal runaway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1CAC1-C6C7-D1DD-B5B9-54373AFBD936}"/>
              </a:ext>
            </a:extLst>
          </p:cNvPr>
          <p:cNvSpPr txBox="1"/>
          <p:nvPr/>
        </p:nvSpPr>
        <p:spPr>
          <a:xfrm>
            <a:off x="5272190" y="4990585"/>
            <a:ext cx="1649150" cy="246221"/>
          </a:xfrm>
          <a:prstGeom prst="rect">
            <a:avLst/>
          </a:prstGeom>
          <a:noFill/>
          <a:ln>
            <a:solidFill>
              <a:srgbClr val="FF1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FF1800"/>
                </a:solidFill>
                <a:latin typeface="Cambria" panose="02040503050406030204" pitchFamily="18" charset="0"/>
              </a:rPr>
              <a:t>Smoke, fire, explosion, etc.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6E3F4F-649C-41B0-841C-5AD2E30B3259}"/>
              </a:ext>
            </a:extLst>
          </p:cNvPr>
          <p:cNvSpPr txBox="1"/>
          <p:nvPr/>
        </p:nvSpPr>
        <p:spPr>
          <a:xfrm>
            <a:off x="6492646" y="3752468"/>
            <a:ext cx="789245" cy="24622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002060"/>
                </a:solidFill>
                <a:latin typeface="Cambria" panose="02040503050406030204" pitchFamily="18" charset="0"/>
              </a:rPr>
              <a:t>Electrolyte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85A59-5D90-20D3-6EFE-025117BAA0F9}"/>
              </a:ext>
            </a:extLst>
          </p:cNvPr>
          <p:cNvSpPr txBox="1"/>
          <p:nvPr/>
        </p:nvSpPr>
        <p:spPr>
          <a:xfrm>
            <a:off x="7281891" y="3752467"/>
            <a:ext cx="789245" cy="24622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002060"/>
                </a:solidFill>
                <a:latin typeface="Cambria" panose="02040503050406030204" pitchFamily="18" charset="0"/>
              </a:rPr>
              <a:t>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480BA-69E7-DF4C-4ECE-542F113AD150}"/>
              </a:ext>
            </a:extLst>
          </p:cNvPr>
          <p:cNvSpPr txBox="1"/>
          <p:nvPr/>
        </p:nvSpPr>
        <p:spPr>
          <a:xfrm>
            <a:off x="8071136" y="3752466"/>
            <a:ext cx="789245" cy="24622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002060"/>
                </a:solidFill>
                <a:latin typeface="Cambria" panose="02040503050406030204" pitchFamily="18" charset="0"/>
              </a:rPr>
              <a:t>Cathode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81BB66-E3B6-D0E7-85AA-FFAEF5F45F3D}"/>
              </a:ext>
            </a:extLst>
          </p:cNvPr>
          <p:cNvSpPr txBox="1"/>
          <p:nvPr/>
        </p:nvSpPr>
        <p:spPr>
          <a:xfrm>
            <a:off x="4914156" y="3752466"/>
            <a:ext cx="789245" cy="24622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002060"/>
                </a:solidFill>
                <a:latin typeface="Cambria" panose="02040503050406030204" pitchFamily="18" charset="0"/>
              </a:rPr>
              <a:t>Li plating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0492BD-1DB0-9B84-C394-74D350472967}"/>
              </a:ext>
            </a:extLst>
          </p:cNvPr>
          <p:cNvSpPr txBox="1"/>
          <p:nvPr/>
        </p:nvSpPr>
        <p:spPr>
          <a:xfrm>
            <a:off x="4124407" y="3752464"/>
            <a:ext cx="789245" cy="24622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002060"/>
                </a:solidFill>
                <a:latin typeface="Cambria" panose="02040503050406030204" pitchFamily="18" charset="0"/>
              </a:rPr>
              <a:t>Interface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27B7CB-5272-40DC-1F71-F9E1C89A7052}"/>
              </a:ext>
            </a:extLst>
          </p:cNvPr>
          <p:cNvSpPr txBox="1"/>
          <p:nvPr/>
        </p:nvSpPr>
        <p:spPr>
          <a:xfrm>
            <a:off x="3334910" y="3752464"/>
            <a:ext cx="789245" cy="24622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>
                <a:solidFill>
                  <a:srgbClr val="002060"/>
                </a:solidFill>
                <a:latin typeface="Cambria" panose="02040503050406030204" pitchFamily="18" charset="0"/>
              </a:rPr>
              <a:t>Anode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CB296-8CDE-6EDB-B451-8A66E20BFCCC}"/>
              </a:ext>
            </a:extLst>
          </p:cNvPr>
          <p:cNvCxnSpPr>
            <a:stCxn id="11" idx="2"/>
            <a:endCxn id="4" idx="0"/>
          </p:cNvCxnSpPr>
          <p:nvPr/>
        </p:nvCxnSpPr>
        <p:spPr>
          <a:xfrm>
            <a:off x="4025981" y="1503729"/>
            <a:ext cx="267460" cy="379575"/>
          </a:xfrm>
          <a:prstGeom prst="straightConnector1">
            <a:avLst/>
          </a:prstGeom>
          <a:ln>
            <a:solidFill>
              <a:srgbClr val="49138A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17AD4E-3015-05A1-8409-DD70C73F5F76}"/>
              </a:ext>
            </a:extLst>
          </p:cNvPr>
          <p:cNvCxnSpPr>
            <a:stCxn id="11" idx="2"/>
            <a:endCxn id="5" idx="0"/>
          </p:cNvCxnSpPr>
          <p:nvPr/>
        </p:nvCxnSpPr>
        <p:spPr>
          <a:xfrm>
            <a:off x="4025981" y="1503729"/>
            <a:ext cx="2070019" cy="533463"/>
          </a:xfrm>
          <a:prstGeom prst="straightConnector1">
            <a:avLst/>
          </a:prstGeom>
          <a:ln>
            <a:solidFill>
              <a:srgbClr val="49138A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AB43B4-31B5-12A5-573C-27CBBA2C659C}"/>
              </a:ext>
            </a:extLst>
          </p:cNvPr>
          <p:cNvCxnSpPr>
            <a:stCxn id="13" idx="2"/>
            <a:endCxn id="4" idx="0"/>
          </p:cNvCxnSpPr>
          <p:nvPr/>
        </p:nvCxnSpPr>
        <p:spPr>
          <a:xfrm flipH="1">
            <a:off x="4293441" y="1503729"/>
            <a:ext cx="831636" cy="379575"/>
          </a:xfrm>
          <a:prstGeom prst="straightConnector1">
            <a:avLst/>
          </a:prstGeom>
          <a:ln>
            <a:solidFill>
              <a:srgbClr val="49138A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10AE90-A02C-EBBD-253D-A4CF0489277F}"/>
              </a:ext>
            </a:extLst>
          </p:cNvPr>
          <p:cNvCxnSpPr>
            <a:stCxn id="13" idx="2"/>
            <a:endCxn id="5" idx="0"/>
          </p:cNvCxnSpPr>
          <p:nvPr/>
        </p:nvCxnSpPr>
        <p:spPr>
          <a:xfrm>
            <a:off x="5125077" y="1503729"/>
            <a:ext cx="970923" cy="533463"/>
          </a:xfrm>
          <a:prstGeom prst="straightConnector1">
            <a:avLst/>
          </a:prstGeom>
          <a:ln>
            <a:solidFill>
              <a:srgbClr val="49138A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ADF341-E953-1B50-E004-F6060F91A16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6096000" y="1503729"/>
            <a:ext cx="263417" cy="533463"/>
          </a:xfrm>
          <a:prstGeom prst="straightConnector1">
            <a:avLst/>
          </a:prstGeom>
          <a:ln>
            <a:solidFill>
              <a:srgbClr val="49138A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BF5822-BD69-436D-913E-B2F8BCEF2381}"/>
              </a:ext>
            </a:extLst>
          </p:cNvPr>
          <p:cNvCxnSpPr>
            <a:stCxn id="14" idx="2"/>
            <a:endCxn id="6" idx="0"/>
          </p:cNvCxnSpPr>
          <p:nvPr/>
        </p:nvCxnSpPr>
        <p:spPr>
          <a:xfrm>
            <a:off x="6359417" y="1503729"/>
            <a:ext cx="1539142" cy="533463"/>
          </a:xfrm>
          <a:prstGeom prst="straightConnector1">
            <a:avLst/>
          </a:prstGeom>
          <a:ln>
            <a:solidFill>
              <a:srgbClr val="49138A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9E5FC1-50B7-D79C-86E5-70D7801CA4F2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flipH="1">
            <a:off x="6096000" y="1503730"/>
            <a:ext cx="1793975" cy="533462"/>
          </a:xfrm>
          <a:prstGeom prst="straightConnector1">
            <a:avLst/>
          </a:prstGeom>
          <a:ln>
            <a:solidFill>
              <a:srgbClr val="49138A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C3B2AD-598B-7C33-1C63-C84E56787046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7889975" y="1503730"/>
            <a:ext cx="8584" cy="533462"/>
          </a:xfrm>
          <a:prstGeom prst="straightConnector1">
            <a:avLst/>
          </a:prstGeom>
          <a:ln>
            <a:solidFill>
              <a:srgbClr val="49138A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E4F94C-91D7-9218-1006-BB905916DF2B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293441" y="2591190"/>
            <a:ext cx="0" cy="288739"/>
          </a:xfrm>
          <a:prstGeom prst="straightConnector1">
            <a:avLst/>
          </a:prstGeom>
          <a:ln>
            <a:solidFill>
              <a:srgbClr val="C317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234CAF-BF6D-008C-DE76-AC260ECC5491}"/>
              </a:ext>
            </a:extLst>
          </p:cNvPr>
          <p:cNvCxnSpPr>
            <a:stCxn id="8" idx="2"/>
            <a:endCxn id="27" idx="0"/>
          </p:cNvCxnSpPr>
          <p:nvPr/>
        </p:nvCxnSpPr>
        <p:spPr>
          <a:xfrm>
            <a:off x="4293441" y="3126150"/>
            <a:ext cx="225589" cy="626314"/>
          </a:xfrm>
          <a:prstGeom prst="straightConnector1">
            <a:avLst/>
          </a:prstGeom>
          <a:ln>
            <a:solidFill>
              <a:srgbClr val="C317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5C85FC-D1E7-C07A-7054-328AC21A83B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4293441" y="3126150"/>
            <a:ext cx="1804583" cy="626318"/>
          </a:xfrm>
          <a:prstGeom prst="straightConnector1">
            <a:avLst/>
          </a:prstGeom>
          <a:ln>
            <a:solidFill>
              <a:srgbClr val="C317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41992E-1A1D-31A4-53A3-DDF0F64636E2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4293441" y="3126150"/>
            <a:ext cx="3383073" cy="626317"/>
          </a:xfrm>
          <a:prstGeom prst="straightConnector1">
            <a:avLst/>
          </a:prstGeom>
          <a:ln>
            <a:solidFill>
              <a:srgbClr val="C317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324D8D-9EDD-4253-6242-5876903962D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2437302"/>
            <a:ext cx="0" cy="442627"/>
          </a:xfrm>
          <a:prstGeom prst="straightConnector1">
            <a:avLst/>
          </a:prstGeom>
          <a:ln>
            <a:solidFill>
              <a:srgbClr val="007FE7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28C74B-4702-796D-21AE-5F865755FB22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7898559" y="2437302"/>
            <a:ext cx="0" cy="442626"/>
          </a:xfrm>
          <a:prstGeom prst="straightConnector1">
            <a:avLst/>
          </a:prstGeom>
          <a:ln>
            <a:solidFill>
              <a:srgbClr val="AB46BA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515123-0915-A30A-B2D2-210C2FFFBC28}"/>
              </a:ext>
            </a:extLst>
          </p:cNvPr>
          <p:cNvCxnSpPr>
            <a:stCxn id="7" idx="2"/>
            <a:endCxn id="28" idx="0"/>
          </p:cNvCxnSpPr>
          <p:nvPr/>
        </p:nvCxnSpPr>
        <p:spPr>
          <a:xfrm flipH="1">
            <a:off x="3729533" y="3126150"/>
            <a:ext cx="2366467" cy="626314"/>
          </a:xfrm>
          <a:prstGeom prst="straightConnector1">
            <a:avLst/>
          </a:prstGeom>
          <a:ln>
            <a:solidFill>
              <a:srgbClr val="007FE7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41DFE2-CEE7-4717-BE97-D1202DA879AD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4519030" y="3126150"/>
            <a:ext cx="1576970" cy="626314"/>
          </a:xfrm>
          <a:prstGeom prst="straightConnector1">
            <a:avLst/>
          </a:prstGeom>
          <a:ln>
            <a:solidFill>
              <a:srgbClr val="007FE7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CB42AC-ECAF-F01A-0DD0-68DFA95014CD}"/>
              </a:ext>
            </a:extLst>
          </p:cNvPr>
          <p:cNvCxnSpPr>
            <a:stCxn id="7" idx="2"/>
            <a:endCxn id="26" idx="0"/>
          </p:cNvCxnSpPr>
          <p:nvPr/>
        </p:nvCxnSpPr>
        <p:spPr>
          <a:xfrm flipH="1">
            <a:off x="5308779" y="3126150"/>
            <a:ext cx="787221" cy="626316"/>
          </a:xfrm>
          <a:prstGeom prst="straightConnector1">
            <a:avLst/>
          </a:prstGeom>
          <a:ln>
            <a:solidFill>
              <a:srgbClr val="007FE7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9D79B5-C5F8-9E0B-4E08-2DAC733F4507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096000" y="3126150"/>
            <a:ext cx="2024" cy="626318"/>
          </a:xfrm>
          <a:prstGeom prst="straightConnector1">
            <a:avLst/>
          </a:prstGeom>
          <a:ln>
            <a:solidFill>
              <a:srgbClr val="007FE7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AD4177-5DB9-DDF2-5D12-ABF76479BAF2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>
            <a:off x="6096000" y="3126150"/>
            <a:ext cx="1580514" cy="626317"/>
          </a:xfrm>
          <a:prstGeom prst="straightConnector1">
            <a:avLst/>
          </a:prstGeom>
          <a:ln>
            <a:solidFill>
              <a:srgbClr val="007FE7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574AFEA-F832-D587-3DDD-F50D10E6D803}"/>
              </a:ext>
            </a:extLst>
          </p:cNvPr>
          <p:cNvCxnSpPr>
            <a:stCxn id="7" idx="2"/>
            <a:endCxn id="25" idx="0"/>
          </p:cNvCxnSpPr>
          <p:nvPr/>
        </p:nvCxnSpPr>
        <p:spPr>
          <a:xfrm>
            <a:off x="6096000" y="3126150"/>
            <a:ext cx="2369759" cy="626316"/>
          </a:xfrm>
          <a:prstGeom prst="straightConnector1">
            <a:avLst/>
          </a:prstGeom>
          <a:ln>
            <a:solidFill>
              <a:srgbClr val="007FE7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80B117-AE08-4B22-6E45-A557D8FB8465}"/>
              </a:ext>
            </a:extLst>
          </p:cNvPr>
          <p:cNvCxnSpPr>
            <a:stCxn id="9" idx="2"/>
            <a:endCxn id="25" idx="0"/>
          </p:cNvCxnSpPr>
          <p:nvPr/>
        </p:nvCxnSpPr>
        <p:spPr>
          <a:xfrm>
            <a:off x="7898559" y="3126149"/>
            <a:ext cx="567200" cy="626317"/>
          </a:xfrm>
          <a:prstGeom prst="straightConnector1">
            <a:avLst/>
          </a:prstGeom>
          <a:ln>
            <a:solidFill>
              <a:srgbClr val="AB46BA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AC6920-59DC-D606-5507-A3824FC2D47D}"/>
              </a:ext>
            </a:extLst>
          </p:cNvPr>
          <p:cNvCxnSpPr>
            <a:stCxn id="9" idx="2"/>
            <a:endCxn id="24" idx="0"/>
          </p:cNvCxnSpPr>
          <p:nvPr/>
        </p:nvCxnSpPr>
        <p:spPr>
          <a:xfrm flipH="1">
            <a:off x="7676514" y="3126149"/>
            <a:ext cx="222045" cy="626318"/>
          </a:xfrm>
          <a:prstGeom prst="straightConnector1">
            <a:avLst/>
          </a:prstGeom>
          <a:ln>
            <a:solidFill>
              <a:srgbClr val="AB46BA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ECE47-7DAA-5A07-5292-9DA79B8404AF}"/>
              </a:ext>
            </a:extLst>
          </p:cNvPr>
          <p:cNvCxnSpPr>
            <a:stCxn id="9" idx="2"/>
            <a:endCxn id="23" idx="0"/>
          </p:cNvCxnSpPr>
          <p:nvPr/>
        </p:nvCxnSpPr>
        <p:spPr>
          <a:xfrm flipH="1">
            <a:off x="6887269" y="3126149"/>
            <a:ext cx="1011290" cy="626319"/>
          </a:xfrm>
          <a:prstGeom prst="straightConnector1">
            <a:avLst/>
          </a:prstGeom>
          <a:ln>
            <a:solidFill>
              <a:srgbClr val="AB46BA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1D6A824-2CCF-0CEE-B73F-9E01E3069249}"/>
              </a:ext>
            </a:extLst>
          </p:cNvPr>
          <p:cNvCxnSpPr>
            <a:stCxn id="9" idx="2"/>
            <a:endCxn id="26" idx="0"/>
          </p:cNvCxnSpPr>
          <p:nvPr/>
        </p:nvCxnSpPr>
        <p:spPr>
          <a:xfrm flipH="1">
            <a:off x="5308779" y="3126149"/>
            <a:ext cx="2589780" cy="626317"/>
          </a:xfrm>
          <a:prstGeom prst="straightConnector1">
            <a:avLst/>
          </a:prstGeom>
          <a:ln>
            <a:solidFill>
              <a:srgbClr val="AB46BA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9FEAA5-466B-BC2D-001A-0885B43F4072}"/>
              </a:ext>
            </a:extLst>
          </p:cNvPr>
          <p:cNvCxnSpPr>
            <a:stCxn id="9" idx="2"/>
            <a:endCxn id="27" idx="0"/>
          </p:cNvCxnSpPr>
          <p:nvPr/>
        </p:nvCxnSpPr>
        <p:spPr>
          <a:xfrm flipH="1">
            <a:off x="4519030" y="3126149"/>
            <a:ext cx="3379529" cy="626315"/>
          </a:xfrm>
          <a:prstGeom prst="straightConnector1">
            <a:avLst/>
          </a:prstGeom>
          <a:ln>
            <a:solidFill>
              <a:srgbClr val="AB46BA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0C2C150-B294-5EA1-97F9-DCDBA08B58C4}"/>
              </a:ext>
            </a:extLst>
          </p:cNvPr>
          <p:cNvCxnSpPr>
            <a:stCxn id="28" idx="2"/>
            <a:endCxn id="21" idx="0"/>
          </p:cNvCxnSpPr>
          <p:nvPr/>
        </p:nvCxnSpPr>
        <p:spPr>
          <a:xfrm>
            <a:off x="3729533" y="3998685"/>
            <a:ext cx="2366467" cy="477203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D2B8449-8FB9-F6E8-40FB-2E4D05920AF8}"/>
              </a:ext>
            </a:extLst>
          </p:cNvPr>
          <p:cNvCxnSpPr>
            <a:stCxn id="27" idx="2"/>
            <a:endCxn id="21" idx="0"/>
          </p:cNvCxnSpPr>
          <p:nvPr/>
        </p:nvCxnSpPr>
        <p:spPr>
          <a:xfrm>
            <a:off x="4519030" y="3998685"/>
            <a:ext cx="1576970" cy="477203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0E8107-CAB2-72A0-A659-DCBC6E82AAA7}"/>
              </a:ext>
            </a:extLst>
          </p:cNvPr>
          <p:cNvCxnSpPr>
            <a:stCxn id="26" idx="2"/>
            <a:endCxn id="21" idx="0"/>
          </p:cNvCxnSpPr>
          <p:nvPr/>
        </p:nvCxnSpPr>
        <p:spPr>
          <a:xfrm>
            <a:off x="5308779" y="3998687"/>
            <a:ext cx="787221" cy="477201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2AE677E-FA72-A418-A555-CAA4CE4A3175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 flipH="1">
            <a:off x="6096000" y="3998689"/>
            <a:ext cx="2024" cy="477199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644B42E-794D-5704-EA2B-A84218094F74}"/>
              </a:ext>
            </a:extLst>
          </p:cNvPr>
          <p:cNvCxnSpPr>
            <a:stCxn id="23" idx="2"/>
            <a:endCxn id="21" idx="0"/>
          </p:cNvCxnSpPr>
          <p:nvPr/>
        </p:nvCxnSpPr>
        <p:spPr>
          <a:xfrm flipH="1">
            <a:off x="6096000" y="3998689"/>
            <a:ext cx="791269" cy="477199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39A9BD-ED91-C291-338C-B0F453FEE5B0}"/>
              </a:ext>
            </a:extLst>
          </p:cNvPr>
          <p:cNvCxnSpPr>
            <a:stCxn id="24" idx="2"/>
            <a:endCxn id="21" idx="0"/>
          </p:cNvCxnSpPr>
          <p:nvPr/>
        </p:nvCxnSpPr>
        <p:spPr>
          <a:xfrm flipH="1">
            <a:off x="6096000" y="3998688"/>
            <a:ext cx="1580514" cy="477200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83C155-C8BD-CAE8-40EF-98CB5B9D9E94}"/>
              </a:ext>
            </a:extLst>
          </p:cNvPr>
          <p:cNvCxnSpPr>
            <a:stCxn id="25" idx="2"/>
            <a:endCxn id="21" idx="0"/>
          </p:cNvCxnSpPr>
          <p:nvPr/>
        </p:nvCxnSpPr>
        <p:spPr>
          <a:xfrm flipH="1">
            <a:off x="6096000" y="3998687"/>
            <a:ext cx="2369759" cy="477201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24D011-8F26-B399-24DA-850324D0C69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6096000" y="4722109"/>
            <a:ext cx="765" cy="268476"/>
          </a:xfrm>
          <a:prstGeom prst="straightConnector1">
            <a:avLst/>
          </a:prstGeom>
          <a:ln>
            <a:solidFill>
              <a:srgbClr val="FF18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ED62E49-BD6C-985B-8310-0C791974F8E5}"/>
              </a:ext>
            </a:extLst>
          </p:cNvPr>
          <p:cNvSpPr txBox="1"/>
          <p:nvPr/>
        </p:nvSpPr>
        <p:spPr>
          <a:xfrm>
            <a:off x="2705629" y="3691974"/>
            <a:ext cx="367200" cy="3672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T" b="1">
                <a:latin typeface="Cambria" panose="02040503050406030204" pitchFamily="18" charset="0"/>
              </a:rPr>
              <a:t>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E0DD9A3-AF9F-825F-E4CA-09A4C2FF20D3}"/>
              </a:ext>
            </a:extLst>
          </p:cNvPr>
          <p:cNvSpPr txBox="1"/>
          <p:nvPr/>
        </p:nvSpPr>
        <p:spPr>
          <a:xfrm>
            <a:off x="2706913" y="4930095"/>
            <a:ext cx="367200" cy="3672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T" b="1">
                <a:latin typeface="Cambria" panose="02040503050406030204" pitchFamily="18" charset="0"/>
              </a:rPr>
              <a:t>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34AA04-B03C-1233-49C6-A4AD95630333}"/>
              </a:ext>
            </a:extLst>
          </p:cNvPr>
          <p:cNvSpPr txBox="1"/>
          <p:nvPr/>
        </p:nvSpPr>
        <p:spPr>
          <a:xfrm>
            <a:off x="2705629" y="2821053"/>
            <a:ext cx="367200" cy="3672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T" b="1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F6D165-9409-5C6E-585B-1EAD3B8182BD}"/>
              </a:ext>
            </a:extLst>
          </p:cNvPr>
          <p:cNvSpPr txBox="1"/>
          <p:nvPr/>
        </p:nvSpPr>
        <p:spPr>
          <a:xfrm>
            <a:off x="2705629" y="2053072"/>
            <a:ext cx="367200" cy="3672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T" b="1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CB38E1-C115-FBE3-0BFC-842B583434F0}"/>
              </a:ext>
            </a:extLst>
          </p:cNvPr>
          <p:cNvSpPr txBox="1"/>
          <p:nvPr/>
        </p:nvSpPr>
        <p:spPr>
          <a:xfrm>
            <a:off x="2705629" y="1197018"/>
            <a:ext cx="367200" cy="3672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T" b="1">
                <a:latin typeface="Cambria" panose="020405030504060302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644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56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Venturelli</dc:creator>
  <cp:lastModifiedBy>Matteo Venturelli</cp:lastModifiedBy>
  <cp:revision>3</cp:revision>
  <dcterms:created xsi:type="dcterms:W3CDTF">2023-12-05T13:39:02Z</dcterms:created>
  <dcterms:modified xsi:type="dcterms:W3CDTF">2023-12-06T10:17:52Z</dcterms:modified>
</cp:coreProperties>
</file>