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362" r:id="rId4"/>
    <p:sldId id="361" r:id="rId5"/>
    <p:sldId id="349" r:id="rId6"/>
    <p:sldId id="354" r:id="rId7"/>
    <p:sldId id="357" r:id="rId8"/>
    <p:sldId id="358" r:id="rId9"/>
    <p:sldId id="359" r:id="rId10"/>
    <p:sldId id="360" r:id="rId11"/>
    <p:sldId id="356" r:id="rId12"/>
    <p:sldId id="35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greece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12" y="69670"/>
            <a:ext cx="11191874" cy="1367245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WordPress Greece Online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651512" y="1379221"/>
            <a:ext cx="11191874" cy="3024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</a:t>
            </a:r>
          </a:p>
          <a:p>
            <a:pPr>
              <a:lnSpc>
                <a:spcPts val="45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Craig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West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0CFE5-6CE0-437E-902F-632103FB20FE}"/>
              </a:ext>
            </a:extLst>
          </p:cNvPr>
          <p:cNvSpPr txBox="1"/>
          <p:nvPr/>
        </p:nvSpPr>
        <p:spPr>
          <a:xfrm>
            <a:off x="974409" y="3161429"/>
            <a:ext cx="1054608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For all resources please go to:</a:t>
            </a:r>
          </a:p>
          <a:p>
            <a:pPr algn="ctr"/>
            <a:r>
              <a:rPr lang="en-GB" sz="880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wpjs.co.uk/greece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D18B-738B-48D2-86A5-5554DF08CB8B}"/>
              </a:ext>
            </a:extLst>
          </p:cNvPr>
          <p:cNvSpPr txBox="1"/>
          <p:nvPr/>
        </p:nvSpPr>
        <p:spPr>
          <a:xfrm>
            <a:off x="4323398" y="5713912"/>
            <a:ext cx="38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2001</a:t>
            </a:r>
          </a:p>
        </p:txBody>
      </p:sp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88416"/>
            <a:ext cx="10515600" cy="423611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Strings – Booleans – Numbers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Null – Object - Array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https://wp-html.co.uk/greece/wp-json/wp/v2/posts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582C0D-9651-4536-A891-9AA3419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</a:t>
            </a:r>
            <a:r>
              <a:rPr lang="en-GB">
                <a:solidFill>
                  <a:schemeClr val="bg1"/>
                </a:solidFill>
              </a:rPr>
              <a:t>– Data Types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0489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Workshop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 following link has the workshop manual, code and also the ability to clone the WP site.</a:t>
            </a:r>
          </a:p>
          <a:p>
            <a:r>
              <a:rPr lang="en-GB" dirty="0"/>
              <a:t>We will go through how to clone the site.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There is  free online course covering what we have done today.</a:t>
            </a:r>
          </a:p>
          <a:p>
            <a:r>
              <a:rPr lang="en-GB" dirty="0"/>
              <a:t>The link is valid for 3 days.</a:t>
            </a:r>
          </a:p>
          <a:p>
            <a:r>
              <a:rPr lang="en-GB" dirty="0"/>
              <a:t>If you have any questions please feel free to contact me: </a:t>
            </a:r>
            <a:r>
              <a:rPr lang="en-GB" sz="4000" b="1" dirty="0"/>
              <a:t>craig@wpjs.co.uk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 to use the FETCH API to get/post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Using endpoints from other sites.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do a lot of courses so I know the challenges.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View this workshop as an overview.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workshop you can use the resources to help you understand the concepts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code files are available and they are well documented as well as the video </a:t>
            </a:r>
            <a:r>
              <a:rPr lang="en-GB" sz="3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Decoupled WordPress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493655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now many decoupled WP architectures…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Most CMS cloud services have ready made WP importing of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between Model (data) and View (theme).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They will depend on WP REST API or GraphQL, which is another type of API architecture.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1980: At University, I studied Chemistry and used MS-DOS, client/server main frame systems, ZX-Spectrum computer and Jupiter Ace recreationally.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Former careers as accountant, SQL Server DBA and Business Information Architect.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125950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504377" y="365565"/>
            <a:ext cx="11183245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Trainer JS, PWAs, Web Components &amp; RxJS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95000"/>
                  </a:schemeClr>
                </a:solidFill>
              </a:rPr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WordPress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What is REST?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This was formulated by Roy Fielding for his thesis in 2000.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An architectural style not a protocol.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HTTP by its nature is implicitly RESTful.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https://www.ics.uci.edu/~fielding/pubs/dissertation/rest_arch_style.htm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4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71568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2400" dirty="0">
                <a:solidFill>
                  <a:schemeClr val="bg1"/>
                </a:solidFill>
              </a:rPr>
              <a:t>  GET/POST/DELETE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83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3" y="32095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AJAX =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synchronous </a:t>
            </a:r>
            <a:r>
              <a:rPr lang="en-GB" sz="3600" b="1" dirty="0">
                <a:solidFill>
                  <a:schemeClr val="bg1"/>
                </a:solidFill>
              </a:rPr>
              <a:t>J</a:t>
            </a:r>
            <a:r>
              <a:rPr lang="en-GB" sz="3600" dirty="0">
                <a:solidFill>
                  <a:schemeClr val="bg1"/>
                </a:solidFill>
              </a:rPr>
              <a:t>avaScript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nd </a:t>
            </a:r>
            <a:r>
              <a:rPr lang="en-GB" sz="3600" b="1" dirty="0">
                <a:solidFill>
                  <a:schemeClr val="bg1"/>
                </a:solidFill>
              </a:rPr>
              <a:t>X</a:t>
            </a:r>
            <a:r>
              <a:rPr lang="en-GB" sz="3600" dirty="0">
                <a:solidFill>
                  <a:schemeClr val="bg1"/>
                </a:solidFill>
              </a:rPr>
              <a:t>ML.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Read data from a web server </a:t>
            </a:r>
            <a:r>
              <a:rPr lang="en-GB" sz="3600" i="1" dirty="0">
                <a:solidFill>
                  <a:schemeClr val="bg1"/>
                </a:solidFill>
              </a:rPr>
              <a:t>without reloading the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Update a web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Send data to a web server - in the background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7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–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00" y="532921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Essentially arrays of arrays.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"self-describing" and easy to understand.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Data is in name/value pairs separated by commas.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563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Segoe UI</vt:lpstr>
      <vt:lpstr>Office Theme</vt:lpstr>
      <vt:lpstr>WordPress Greece Online</vt:lpstr>
      <vt:lpstr>Agenda  </vt:lpstr>
      <vt:lpstr>Expectations</vt:lpstr>
      <vt:lpstr>  Decoupled WordPress Sites</vt:lpstr>
      <vt:lpstr>PowerPoint Presentation</vt:lpstr>
      <vt:lpstr>WordPress REST API</vt:lpstr>
      <vt:lpstr>Endpoints</vt:lpstr>
      <vt:lpstr>AJAX</vt:lpstr>
      <vt:lpstr>JSON – JavaScript Object Notation</vt:lpstr>
      <vt:lpstr>JSON – Data Types</vt:lpstr>
      <vt:lpstr>Workshop resources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108</cp:revision>
  <dcterms:created xsi:type="dcterms:W3CDTF">2021-03-14T08:54:17Z</dcterms:created>
  <dcterms:modified xsi:type="dcterms:W3CDTF">2021-04-06T09:21:07Z</dcterms:modified>
</cp:coreProperties>
</file>