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6" r:id="rId3"/>
    <p:sldId id="263" r:id="rId4"/>
    <p:sldId id="362" r:id="rId5"/>
    <p:sldId id="363" r:id="rId6"/>
    <p:sldId id="364" r:id="rId7"/>
    <p:sldId id="361" r:id="rId8"/>
    <p:sldId id="349" r:id="rId9"/>
    <p:sldId id="354" r:id="rId10"/>
    <p:sldId id="357" r:id="rId11"/>
    <p:sldId id="358" r:id="rId12"/>
    <p:sldId id="359" r:id="rId13"/>
    <p:sldId id="360" r:id="rId14"/>
    <p:sldId id="356" r:id="rId15"/>
    <p:sldId id="3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greece/wp-json/wp/v2/pos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wswordpress/WordCampGree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F6D-AC96-4288-939D-DAC6B336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12" y="69670"/>
            <a:ext cx="11191874" cy="1367245"/>
          </a:xfrm>
        </p:spPr>
        <p:txBody>
          <a:bodyPr>
            <a:noAutofit/>
          </a:bodyPr>
          <a:lstStyle/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WordPress Greece Online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BC4619-F848-4B21-9F98-230516A3D7F9}"/>
              </a:ext>
            </a:extLst>
          </p:cNvPr>
          <p:cNvSpPr txBox="1">
            <a:spLocks/>
          </p:cNvSpPr>
          <p:nvPr/>
        </p:nvSpPr>
        <p:spPr>
          <a:xfrm>
            <a:off x="651512" y="1379221"/>
            <a:ext cx="11191874" cy="3024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WordPress REST API</a:t>
            </a:r>
          </a:p>
          <a:p>
            <a:pPr>
              <a:lnSpc>
                <a:spcPts val="4500"/>
              </a:lnSpc>
            </a:pP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Craig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West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ts val="672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0CFE5-6CE0-437E-902F-632103FB20FE}"/>
              </a:ext>
            </a:extLst>
          </p:cNvPr>
          <p:cNvSpPr txBox="1"/>
          <p:nvPr/>
        </p:nvSpPr>
        <p:spPr>
          <a:xfrm>
            <a:off x="174171" y="3161429"/>
            <a:ext cx="1181753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200" dirty="0">
              <a:solidFill>
                <a:schemeClr val="bg1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For all resources, slides etc please go to:</a:t>
            </a:r>
            <a:endParaRPr lang="en-GB" sz="8800" dirty="0">
              <a:solidFill>
                <a:schemeClr val="bg1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6600" b="1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wp-html.co.uk/workshop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6D18B-738B-48D2-86A5-5554DF08CB8B}"/>
              </a:ext>
            </a:extLst>
          </p:cNvPr>
          <p:cNvSpPr txBox="1"/>
          <p:nvPr/>
        </p:nvSpPr>
        <p:spPr>
          <a:xfrm>
            <a:off x="4323398" y="5713912"/>
            <a:ext cx="384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April 2001</a:t>
            </a:r>
          </a:p>
        </p:txBody>
      </p:sp>
    </p:spTree>
    <p:extLst>
      <p:ext uri="{BB962C8B-B14F-4D97-AF65-F5344CB8AC3E}">
        <p14:creationId xmlns:p14="http://schemas.microsoft.com/office/powerpoint/2010/main" val="71915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71568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2400" dirty="0">
                <a:solidFill>
                  <a:schemeClr val="bg1"/>
                </a:solidFill>
              </a:rPr>
              <a:t>  GET/POST/DELETE</a:t>
            </a: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83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3" y="32095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AJAX =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synchronous </a:t>
            </a:r>
            <a:r>
              <a:rPr lang="en-GB" sz="3600" b="1" dirty="0">
                <a:solidFill>
                  <a:schemeClr val="bg1"/>
                </a:solidFill>
              </a:rPr>
              <a:t>J</a:t>
            </a:r>
            <a:r>
              <a:rPr lang="en-GB" sz="3600" dirty="0">
                <a:solidFill>
                  <a:schemeClr val="bg1"/>
                </a:solidFill>
              </a:rPr>
              <a:t>avaScript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nd </a:t>
            </a:r>
            <a:r>
              <a:rPr lang="en-GB" sz="3600" b="1" dirty="0">
                <a:solidFill>
                  <a:schemeClr val="bg1"/>
                </a:solidFill>
              </a:rPr>
              <a:t>X</a:t>
            </a:r>
            <a:r>
              <a:rPr lang="en-GB" sz="3600" dirty="0">
                <a:solidFill>
                  <a:schemeClr val="bg1"/>
                </a:solidFill>
              </a:rPr>
              <a:t>ML.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Read data from a web server </a:t>
            </a:r>
            <a:r>
              <a:rPr lang="en-GB" sz="3600" i="1" dirty="0">
                <a:solidFill>
                  <a:schemeClr val="bg1"/>
                </a:solidFill>
              </a:rPr>
              <a:t>without reloading the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Update a web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Send data to a web server - in the background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7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– JavaScript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00" y="532921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Essentially arrays of arrays.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"self-describing" and easy to understand.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Data is in name/value pairs separated by commas.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4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88416"/>
            <a:ext cx="10515600" cy="423611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Strings – Booleans – Numbers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Null – Object - Array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https://wp-html.co.uk/greece/wp-json/wp/v2/posts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582C0D-9651-4536-A891-9AA34190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</a:t>
            </a:r>
            <a:r>
              <a:rPr lang="en-GB">
                <a:solidFill>
                  <a:schemeClr val="bg1"/>
                </a:solidFill>
              </a:rPr>
              <a:t>– Data Types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0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0489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Workshop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 following link has the workshop manual, code and also the ability to clone the WP site.</a:t>
            </a:r>
          </a:p>
          <a:p>
            <a:r>
              <a:rPr lang="en-GB" dirty="0"/>
              <a:t>We will go through how to clone the site.</a:t>
            </a:r>
          </a:p>
          <a:p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https://github.com/iwswordpress/WordCampGreece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8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There is  free online course covering what we have done today.</a:t>
            </a:r>
          </a:p>
          <a:p>
            <a:r>
              <a:rPr lang="en-GB" dirty="0"/>
              <a:t>The link is valid for 3 days.</a:t>
            </a:r>
          </a:p>
          <a:p>
            <a:r>
              <a:rPr lang="en-GB" dirty="0"/>
              <a:t>If you have any questions please feel free to contact me: </a:t>
            </a:r>
            <a:r>
              <a:rPr lang="en-GB" sz="4000" b="1" dirty="0"/>
              <a:t>craig@wpjs.co.uk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How to use the FETCH API to get/post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Using endpoints from other sites.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600" y="429339"/>
            <a:ext cx="5751429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7 plus or minus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174"/>
            <a:ext cx="10515600" cy="5185757"/>
          </a:xfrm>
        </p:spPr>
        <p:txBody>
          <a:bodyPr>
            <a:no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“</a:t>
            </a:r>
            <a:r>
              <a:rPr lang="en-GB" sz="2800" b="0" i="0" dirty="0">
                <a:effectLst/>
                <a:latin typeface="Avenir Next LT Pro" panose="020B0504020202020204" pitchFamily="34" charset="0"/>
              </a:rPr>
              <a:t>The Magic number 7 (plus or minus two) provides evidence for the capacity of short term memory. Most adults can store between 5 and 9 items in their short-term memory.  This idea was put forward by Miller (1956) and he called it the magic number 7. He though that short term memory could hold 7 (plus or minus 2 items) because it only had a certain number of “slots” in which items could be stored.”</a:t>
            </a:r>
            <a:endParaRPr lang="en-GB" sz="2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1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0"/>
            <a:ext cx="10515600" cy="5491113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do a lot of courses so I know the challenges.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View this workshop as an overview. As developers we know that some concepts take some time and effort.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the workshop you can use the resources to help you understand the concepts more fully.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code files are available and they are well documented as well as the video series.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JavaScript, Fetch API and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573998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good news is that there is essentially just one JavaScript code snippet that is used over and over again.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However, it does involve some concepts that may be new to you.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Remember, this is an overview to show you how all the parts fit together.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JavaScript, Fetch API and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573998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 videos supplied and recommended will enable you to spend the necessary time to understand these more fully.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Nonetheless, you can implement the code snippets without much understanding…I did!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Decoupled WordPress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493655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now many decoupled WP architectures…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Most CMS cloud services have ready made WP importing of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between Model (data) and View (theme).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They will depend on WP REST API or GraphQL, which is another type of API architecture.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1980: At University, I studied Chemistry and used MS-DOS, client/server main frame systems, ZX-Spectrum computer and Jupiter Ace recreationally.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Former careers as accountant, SQL Server DBA and Business Information Architect.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9" y="125950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504377" y="365565"/>
            <a:ext cx="11183245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4800" b="1" dirty="0">
                <a:solidFill>
                  <a:schemeClr val="bg1"/>
                </a:solidFill>
              </a:rPr>
              <a:t>Trainer JS, PWAs, Web Components &amp; RxJS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95000"/>
                  </a:schemeClr>
                </a:solidFill>
              </a:rPr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WordPress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What is REST?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This was formulated by Roy Fielding for his thesis in 2000.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An architectural style not a protocol.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HTTP by its nature is implicitly RESTful.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https://www.ics.uci.edu/~fielding/pubs/dissertation/rest_arch_style.htm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64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777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Georgia</vt:lpstr>
      <vt:lpstr>Segoe UI</vt:lpstr>
      <vt:lpstr>Office Theme</vt:lpstr>
      <vt:lpstr>WordPress Greece Online</vt:lpstr>
      <vt:lpstr>Agenda  </vt:lpstr>
      <vt:lpstr>7 plus or minus 2</vt:lpstr>
      <vt:lpstr>Expectations</vt:lpstr>
      <vt:lpstr>JavaScript, Fetch API and Promises</vt:lpstr>
      <vt:lpstr>JavaScript, Fetch API and Promises</vt:lpstr>
      <vt:lpstr>  Decoupled WordPress Sites</vt:lpstr>
      <vt:lpstr>PowerPoint Presentation</vt:lpstr>
      <vt:lpstr>WordPress REST API</vt:lpstr>
      <vt:lpstr>Endpoints</vt:lpstr>
      <vt:lpstr>AJAX</vt:lpstr>
      <vt:lpstr>JSON – JavaScript Object Notation</vt:lpstr>
      <vt:lpstr>JSON – Data Types</vt:lpstr>
      <vt:lpstr>Workshop resources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115</cp:revision>
  <dcterms:created xsi:type="dcterms:W3CDTF">2021-03-14T08:54:17Z</dcterms:created>
  <dcterms:modified xsi:type="dcterms:W3CDTF">2021-04-12T08:49:48Z</dcterms:modified>
</cp:coreProperties>
</file>