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66" r:id="rId3"/>
    <p:sldId id="365" r:id="rId4"/>
    <p:sldId id="263" r:id="rId5"/>
    <p:sldId id="362" r:id="rId6"/>
    <p:sldId id="366" r:id="rId7"/>
    <p:sldId id="363" r:id="rId8"/>
    <p:sldId id="364" r:id="rId9"/>
    <p:sldId id="361" r:id="rId10"/>
    <p:sldId id="349" r:id="rId11"/>
    <p:sldId id="354" r:id="rId12"/>
    <p:sldId id="357" r:id="rId13"/>
    <p:sldId id="358" r:id="rId14"/>
    <p:sldId id="359" r:id="rId15"/>
    <p:sldId id="360" r:id="rId16"/>
    <p:sldId id="356" r:id="rId17"/>
    <p:sldId id="35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West" initials="CW" lastIdx="1" clrIdx="0">
    <p:extLst>
      <p:ext uri="{19B8F6BF-5375-455C-9EA6-DF929625EA0E}">
        <p15:presenceInfo xmlns:p15="http://schemas.microsoft.com/office/powerpoint/2012/main" userId="8d53fe141fb0f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3F48-5C12-4FCC-98D8-A9B0C8E7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C569-07B8-4EE7-8DA7-5DE908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9DF3-E8BB-413D-9909-7345F7C3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06D4-2FD5-4045-B6A9-D65013D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57B4-8019-4BE2-9055-BA1003A4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6D88-B1D1-4F28-AA18-4E7E6F9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F0F8-502B-4AEF-A24A-500C4B4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9C1-4644-41FC-924E-531F63F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8ED3-0CBD-435E-A2E1-DB3B4B21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96A0-22A9-4062-84A4-805B23F6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56E8-E8D5-484E-8D09-BE726567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041-9533-480F-B0C0-9CD4571F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B446-242C-41EA-810C-EF3B07A6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B61E-33A8-4C2C-9F45-8A6D6CB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A3B-81F3-4687-B6D4-7418F9E3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1EF2-370E-4663-B88F-A12965C1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D84E-FC81-4203-A524-30BE24EB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E8F3-886D-4F70-9B40-67F53A44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E380-7B8F-4EFD-AE6B-B2A5DD1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D1C8-4B6B-4B09-BC43-0F7EA8D2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0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2EA-2D3E-43AB-9EDB-CEC254D9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3782-88D2-4F3D-B6C1-CC2AC759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25C-6E16-4035-BD78-EECD0DC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F280-8649-4A62-9112-D1FB6FF6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A081-5696-40F4-9251-37A05EBB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2AA7-8B0D-4696-B524-38FDF423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6EE-B89D-4FA9-BA04-7C9158C1C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F24E-65B1-4E17-8899-A6F4858A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D6A0-C475-4D88-92C1-018295A1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041C-4F25-441B-AF10-01B7E7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B7F0-7B70-4F2A-8AF8-7854C08B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38D-9865-415E-A345-81A7DAF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1F94-6420-45F8-9092-026DF311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4DDE-CBF7-4D8B-813B-CCC7DCEE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7DD5D-3279-45AA-BB4A-222A891E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8FF5-4221-43C1-AEB1-2437CE29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C2E49-B5CA-403D-B549-0178694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BFF42-593C-4E79-AC93-49B7CAE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7B444-BB5D-490F-AF14-FF88FF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6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4E0-FFA5-4524-9C75-A709C46E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8795-EB12-4BAD-A36E-1BD53F08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116F-1A1E-49B6-A240-E0F60A19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E9F24-2D07-4B63-B97F-843901D8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A505-1A94-4D12-B27D-33BA9333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A2506-B55D-4BBA-BFB4-E5261C8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B3C1-81DB-4620-AC1F-85FC85E9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6E98-E15E-46CF-B849-59BE75E6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4192-116A-423F-82B6-CD307665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1909-E030-4363-AE46-63C8F994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87BA-4CBB-492D-BAC6-1B5062C2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51B9-B59F-4C15-9642-BBA4102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20B8-A91E-456A-A1BE-645F209A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4638-5EED-4506-969B-466E94A7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718F-6693-438B-9809-75E0D61B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242F-A615-4F81-A3E4-AA5E1616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62E-7873-4F4A-9D25-0B608AC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22A8-D27B-44BA-B0FE-6E19A41F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1F86-EBE4-4419-8348-94CC9C6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B53A-0140-46F2-945D-CE9B8D42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12040"/>
            <a:ext cx="10515600" cy="892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C31A-9EDC-4007-9689-EDFADF0B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628" y="938997"/>
            <a:ext cx="10515600" cy="51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BD6D-49F3-4362-8006-F285DECC3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C67-1F2A-4412-84A3-0CECE5E8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D69A-6F5F-4EC8-A4DB-00747B2B3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4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4600"/>
        </a:lnSpc>
        <a:spcBef>
          <a:spcPts val="10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p-html.co.uk/greece/wp-json/wp/v2/pos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WordCampGreece" TargetMode="External"/><Relationship Id="rId2" Type="http://schemas.openxmlformats.org/officeDocument/2006/relationships/hyperlink" Target="https://wp-html.co.uk/worksho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p-html.co.uk/worksho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wordpress-rest-api-and-ajax-pages-and-forms-fast-track/?couponCode=GREECE20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BF6D-AC96-4288-939D-DAC6B3364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12" y="69670"/>
            <a:ext cx="11191874" cy="1367245"/>
          </a:xfrm>
        </p:spPr>
        <p:txBody>
          <a:bodyPr>
            <a:noAutofit/>
          </a:bodyPr>
          <a:lstStyle/>
          <a:p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</a:rPr>
              <a:t>WordPress Greece Online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BC4619-F848-4B21-9F98-230516A3D7F9}"/>
              </a:ext>
            </a:extLst>
          </p:cNvPr>
          <p:cNvSpPr txBox="1">
            <a:spLocks/>
          </p:cNvSpPr>
          <p:nvPr/>
        </p:nvSpPr>
        <p:spPr>
          <a:xfrm>
            <a:off x="651512" y="1379221"/>
            <a:ext cx="11191874" cy="3024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WordPress REST API</a:t>
            </a:r>
          </a:p>
          <a:p>
            <a:pPr>
              <a:lnSpc>
                <a:spcPts val="4500"/>
              </a:lnSpc>
            </a:pP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Craig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West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ts val="6720"/>
              </a:lnSpc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0CFE5-6CE0-437E-902F-632103FB20FE}"/>
              </a:ext>
            </a:extLst>
          </p:cNvPr>
          <p:cNvSpPr txBox="1"/>
          <p:nvPr/>
        </p:nvSpPr>
        <p:spPr>
          <a:xfrm>
            <a:off x="174171" y="3161429"/>
            <a:ext cx="1181753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200" dirty="0">
              <a:solidFill>
                <a:schemeClr val="bg1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For all resources, slides etc please go to:</a:t>
            </a:r>
            <a:endParaRPr lang="en-GB" sz="8800" dirty="0">
              <a:solidFill>
                <a:schemeClr val="bg1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6600" b="1" dirty="0">
                <a:solidFill>
                  <a:schemeClr val="bg1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wp-html.co.uk/workshop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6D18B-738B-48D2-86A5-5554DF08CB8B}"/>
              </a:ext>
            </a:extLst>
          </p:cNvPr>
          <p:cNvSpPr txBox="1"/>
          <p:nvPr/>
        </p:nvSpPr>
        <p:spPr>
          <a:xfrm>
            <a:off x="4323398" y="5713912"/>
            <a:ext cx="384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April 2001</a:t>
            </a:r>
          </a:p>
        </p:txBody>
      </p:sp>
    </p:spTree>
    <p:extLst>
      <p:ext uri="{BB962C8B-B14F-4D97-AF65-F5344CB8AC3E}">
        <p14:creationId xmlns:p14="http://schemas.microsoft.com/office/powerpoint/2010/main" val="71915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1980: At University, I studied Chemistry and used MS-DOS, client/server main frame systems, ZX-Spectrum computer and Jupiter Ace recreationally.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Former careers as accountant, SQL Server DBA and Business Information Architect.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9" y="125950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504377" y="365565"/>
            <a:ext cx="11183245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4800" b="1" dirty="0">
                <a:solidFill>
                  <a:schemeClr val="bg1"/>
                </a:solidFill>
              </a:rPr>
              <a:t>Trainer JS, PWAs, Web Components &amp; RxJS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95000"/>
                  </a:schemeClr>
                </a:solidFill>
              </a:rPr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2394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WordPress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What is REST?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This was formulated by Roy Fielding for his thesis in 2000.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An architectural style not a protocol.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HTTP by its nature is implicitly RESTful.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https://www.ics.uci.edu/~fielding/pubs/dissertation/rest_arch_style.htm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64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71568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Endpoints – just another term for a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2400" dirty="0">
                <a:solidFill>
                  <a:schemeClr val="bg1"/>
                </a:solidFill>
              </a:rPr>
              <a:t>  GET/POST/DELETE</a:t>
            </a: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83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3" y="32095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5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AJAX = 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>
                <a:solidFill>
                  <a:schemeClr val="bg1"/>
                </a:solidFill>
              </a:rPr>
              <a:t>synchronous </a:t>
            </a:r>
            <a:r>
              <a:rPr lang="en-GB" sz="3600" b="1" dirty="0">
                <a:solidFill>
                  <a:schemeClr val="bg1"/>
                </a:solidFill>
              </a:rPr>
              <a:t>J</a:t>
            </a:r>
            <a:r>
              <a:rPr lang="en-GB" sz="3600" dirty="0">
                <a:solidFill>
                  <a:schemeClr val="bg1"/>
                </a:solidFill>
              </a:rPr>
              <a:t>avaScript 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>
                <a:solidFill>
                  <a:schemeClr val="bg1"/>
                </a:solidFill>
              </a:rPr>
              <a:t>nd </a:t>
            </a:r>
            <a:r>
              <a:rPr lang="en-GB" sz="3600" b="1" dirty="0">
                <a:solidFill>
                  <a:schemeClr val="bg1"/>
                </a:solidFill>
              </a:rPr>
              <a:t>X</a:t>
            </a:r>
            <a:r>
              <a:rPr lang="en-GB" sz="3600" dirty="0">
                <a:solidFill>
                  <a:schemeClr val="bg1"/>
                </a:solidFill>
              </a:rPr>
              <a:t>ML.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Read data from a web server </a:t>
            </a:r>
            <a:r>
              <a:rPr lang="en-GB" sz="3600" b="1" i="1" dirty="0">
                <a:solidFill>
                  <a:schemeClr val="bg1"/>
                </a:solidFill>
              </a:rPr>
              <a:t>without reloading the page</a:t>
            </a: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Update a web page</a:t>
            </a: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Send data to a web server - in the background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47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5494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JSON – JavaScript Object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00" y="532921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4400" dirty="0">
                <a:solidFill>
                  <a:schemeClr val="bg1"/>
                </a:solidFill>
              </a:rPr>
              <a:t>{ “id”: 1, “name”: ”Craig” }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Data</a:t>
            </a:r>
            <a:r>
              <a:rPr lang="en-GB" sz="3200" dirty="0">
                <a:solidFill>
                  <a:schemeClr val="bg1"/>
                </a:solidFill>
              </a:rPr>
              <a:t> is in name/value pairs separated by </a:t>
            </a:r>
            <a:r>
              <a:rPr lang="en-GB" sz="3200">
                <a:solidFill>
                  <a:schemeClr val="bg1"/>
                </a:solidFill>
              </a:rPr>
              <a:t>commas.</a:t>
            </a:r>
            <a:endParaRPr lang="en-GB" sz="4400" dirty="0">
              <a:solidFill>
                <a:schemeClr val="bg1"/>
              </a:solidFill>
            </a:endParaRP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often used when data is sent from a server to a web page.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"self-describing" and easy to understand.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14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88416"/>
            <a:ext cx="10515600" cy="423611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Strings – Booleans – Numbers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Null – Object - Array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‘hello world of the WP REST API’: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https://wp-html.co.uk/greece/wp-json/wp/v2/posts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582C0D-9651-4536-A891-9AA34190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5494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JSON </a:t>
            </a:r>
            <a:r>
              <a:rPr lang="en-GB">
                <a:solidFill>
                  <a:schemeClr val="bg1"/>
                </a:solidFill>
              </a:rPr>
              <a:t>– Data Types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0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0489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Workshop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r>
              <a:rPr lang="en-GB" dirty="0"/>
              <a:t>The following link has the workshop manual, code and also the ability to clone the WP site.</a:t>
            </a:r>
          </a:p>
          <a:p>
            <a:r>
              <a:rPr lang="en-GB" dirty="0"/>
              <a:t>We will go through how to clone the site.</a:t>
            </a:r>
          </a:p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https://wp-html.co.uk/workshop</a:t>
            </a:r>
            <a:r>
              <a:rPr lang="en-GB" dirty="0">
                <a:solidFill>
                  <a:schemeClr val="bg1"/>
                </a:solidFill>
              </a:rPr>
              <a:t> - has all links.</a:t>
            </a:r>
          </a:p>
          <a:p>
            <a:r>
              <a:rPr lang="en-GB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https://github.com/iwswordpress/WordCampGreece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08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2394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r>
              <a:rPr lang="en-GB" dirty="0"/>
              <a:t>There is  free online course covering what we have done today.</a:t>
            </a:r>
          </a:p>
          <a:p>
            <a:r>
              <a:rPr lang="en-GB" dirty="0"/>
              <a:t>The link is valid for 3 days – download these slides from </a:t>
            </a: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https://wp-html.co.uk/workshop/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/>
              <a:t>If you have any questions please feel free to contact me: </a:t>
            </a:r>
            <a:r>
              <a:rPr lang="en-GB" sz="4000" b="1" dirty="0"/>
              <a:t>craig@wpjs.co.uk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3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1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How to use the FETCH API to get/post data.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Using endpoints from other sites.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Online WP REST API COURSE (free)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1"/>
            <a:ext cx="10515600" cy="4983556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have an online course with Ude</a:t>
            </a:r>
            <a:r>
              <a:rPr lang="en-GB" sz="3200" dirty="0">
                <a:solidFill>
                  <a:schemeClr val="bg1"/>
                </a:solidFill>
              </a:rPr>
              <a:t>my.com and you can have a free coupon.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covers this workshop in much more depth and detail: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https://www.udemy.com/course/wordpress-rest-api-and-ajax-pages-and-forms-fast-track/?couponCode=GREECE2021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COUPON: GREECE2021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600" y="429339"/>
            <a:ext cx="5751429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7 plus or minus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174"/>
            <a:ext cx="10515600" cy="5185757"/>
          </a:xfrm>
        </p:spPr>
        <p:txBody>
          <a:bodyPr>
            <a:no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“</a:t>
            </a:r>
            <a:r>
              <a:rPr lang="en-GB" sz="2800" b="0" i="0" dirty="0">
                <a:effectLst/>
                <a:latin typeface="Avenir Next LT Pro" panose="020B0504020202020204" pitchFamily="34" charset="0"/>
              </a:rPr>
              <a:t>The Magic number 7 (plus or minus two) provides evidence for the capacity of short term memory. Most adults can store between 5 and 9 items in their short-term memory.  This idea was put forward by Miller (1956) and he called it the magic number 7. He though that short term memory could hold 7 (plus or minus 2 items) because it only had a certain number of “slots” in which items could be stored.”</a:t>
            </a:r>
            <a:endParaRPr lang="en-GB" sz="28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0"/>
            <a:ext cx="10515600" cy="5491113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do a lot of courses so I know the challenges.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View this workshop as an overview. As developers we know that some concepts take some time and effort.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the workshop you can use the resources to help you understand the concepts more fully.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code files are available and they are well documented as well as the video series.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first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0"/>
            <a:ext cx="10515600" cy="5491113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Like using jQuery or any other libraries, we often use an ‘implementation first’ approach and later, if at all, focus on a deeper understanding.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For this 90 minute workshop, you may need to do this for things like the FETCH API, JSON data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The code samples have full working implementation that you can break and put back to learn more.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8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JavaScript, Fetch API and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573998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good news is that there is essentially just one JavaScript code snippet that is used over and over again.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However, it does involve some concepts that may be new to you.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Remember, this is an overview to show you how all the parts fit together.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8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JavaScript, Fetch API and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573998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The videos supplied and recommended will enable you to spend the necessary time to understand these more fully.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Nonetheless, you can implement the code snippets without much understanding…I did!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Decoupled WordPress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493655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now many decoupled WP architectures…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Most CMS cloud services have ready made WP importing of data.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between Model (data) and View (theme).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They will depend on WP REST API or GraphQL, which is another type of API architecture.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961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Calibri</vt:lpstr>
      <vt:lpstr>Calibri Light</vt:lpstr>
      <vt:lpstr>Georgia</vt:lpstr>
      <vt:lpstr>Segoe UI</vt:lpstr>
      <vt:lpstr>Office Theme</vt:lpstr>
      <vt:lpstr>WordPress Greece Online</vt:lpstr>
      <vt:lpstr>Agenda  </vt:lpstr>
      <vt:lpstr>Online WP REST API COURSE (free)  </vt:lpstr>
      <vt:lpstr>7 plus or minus 2</vt:lpstr>
      <vt:lpstr>Expectations</vt:lpstr>
      <vt:lpstr>Implementation first approach</vt:lpstr>
      <vt:lpstr>JavaScript, Fetch API and Promises</vt:lpstr>
      <vt:lpstr>JavaScript, Fetch API and Promises</vt:lpstr>
      <vt:lpstr>  Decoupled WordPress Sites</vt:lpstr>
      <vt:lpstr>PowerPoint Presentation</vt:lpstr>
      <vt:lpstr>WordPress REST API</vt:lpstr>
      <vt:lpstr>Endpoints – just another term for a URL</vt:lpstr>
      <vt:lpstr>AJAX</vt:lpstr>
      <vt:lpstr>JSON – JavaScript Object Notation</vt:lpstr>
      <vt:lpstr>JSON – Data Types</vt:lpstr>
      <vt:lpstr>Workshop resources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123</cp:revision>
  <dcterms:created xsi:type="dcterms:W3CDTF">2021-03-14T08:54:17Z</dcterms:created>
  <dcterms:modified xsi:type="dcterms:W3CDTF">2021-04-16T09:10:09Z</dcterms:modified>
</cp:coreProperties>
</file>