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62" r:id="rId4"/>
    <p:sldId id="361" r:id="rId5"/>
    <p:sldId id="349" r:id="rId6"/>
    <p:sldId id="354" r:id="rId7"/>
    <p:sldId id="357" r:id="rId8"/>
    <p:sldId id="358" r:id="rId9"/>
    <p:sldId id="359" r:id="rId10"/>
    <p:sldId id="360" r:id="rId11"/>
    <p:sldId id="356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974409" y="3720313"/>
            <a:ext cx="1054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all resources please go to </a:t>
            </a:r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https://wpjs.co.uk/greece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533899" y="5471158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days.</a:t>
            </a: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</a:t>
            </a:r>
            <a:r>
              <a:rPr lang="en-GB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Essentially arrays of arrays.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 is in name/value pairs separated by commas.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563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WordPress Greece Online</vt:lpstr>
      <vt:lpstr>Agenda  </vt:lpstr>
      <vt:lpstr>Expectations</vt:lpstr>
      <vt:lpstr>  Decoupled WordPress Sites</vt:lpstr>
      <vt:lpstr>PowerPoint Presentation</vt:lpstr>
      <vt:lpstr>WordPress REST API</vt:lpstr>
      <vt:lpstr>Endpoints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104</cp:revision>
  <dcterms:created xsi:type="dcterms:W3CDTF">2021-03-14T08:54:17Z</dcterms:created>
  <dcterms:modified xsi:type="dcterms:W3CDTF">2021-04-06T08:28:49Z</dcterms:modified>
</cp:coreProperties>
</file>