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turousman/miu-mpp-libra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Gratitud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vengerlife.com/2014/04/mid-week-q-open-thread-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50BB1DD-0F37-93CB-0F20-7E29D656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A9C69-CB10-C09C-5FBE-E24BC329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5000" dirty="0"/>
              <a:t>Group 7 Library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351B-6CD1-4557-30BB-64394B59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Autofit/>
          </a:bodyPr>
          <a:lstStyle/>
          <a:p>
            <a:r>
              <a:rPr lang="en-US" sz="1600" dirty="0"/>
              <a:t>Jeffery </a:t>
            </a:r>
            <a:r>
              <a:rPr lang="en-US" sz="1600" dirty="0" err="1"/>
              <a:t>metz</a:t>
            </a:r>
            <a:r>
              <a:rPr lang="en-US" sz="1600" dirty="0"/>
              <a:t> - 111435</a:t>
            </a:r>
          </a:p>
          <a:p>
            <a:r>
              <a:rPr lang="en-US" sz="1600" dirty="0"/>
              <a:t>Osama </a:t>
            </a:r>
            <a:r>
              <a:rPr lang="en-US" sz="1600" dirty="0" err="1"/>
              <a:t>Quttriyeh</a:t>
            </a:r>
            <a:r>
              <a:rPr lang="en-US" sz="1600" dirty="0"/>
              <a:t> – 617575</a:t>
            </a:r>
          </a:p>
          <a:p>
            <a:r>
              <a:rPr lang="en-US" sz="1600" dirty="0"/>
              <a:t>Hoang tin Nguyen - 618682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6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F2C2-0B19-D94C-39AC-1C15FF2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2640-327F-01FB-D31A-F7831123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DC6-EF54-CE02-9CA4-9164311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F420209-8FFB-9A84-C62C-FBCC9AE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2011363"/>
            <a:ext cx="8125660" cy="4160837"/>
          </a:xfrm>
        </p:spPr>
      </p:pic>
    </p:spTree>
    <p:extLst>
      <p:ext uri="{BB962C8B-B14F-4D97-AF65-F5344CB8AC3E}">
        <p14:creationId xmlns:p14="http://schemas.microsoft.com/office/powerpoint/2010/main" val="36768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8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0F9-5FC1-B9B6-AE83-525FBF7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0B56-DB62-2FEA-938C-FC750158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22</a:t>
            </a:r>
          </a:p>
          <a:p>
            <a:r>
              <a:rPr lang="en-US"/>
              <a:t>IDE: IntelliJ</a:t>
            </a:r>
            <a:endParaRPr lang="en-US" dirty="0"/>
          </a:p>
          <a:p>
            <a:r>
              <a:rPr lang="en-US" dirty="0">
                <a:hlinkClick r:id="rId2"/>
              </a:rPr>
              <a:t>https://github.com/venturousman/miu-mpp-library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940F-FCE0-BEC9-DC71-6D0A6C0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8A06B371-DE1F-1721-4E04-08D5C0C95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2045" y="2011363"/>
            <a:ext cx="7707910" cy="4160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BE010-7812-EDF9-5234-9D9D2BC46735}"/>
              </a:ext>
            </a:extLst>
          </p:cNvPr>
          <p:cNvSpPr txBox="1"/>
          <p:nvPr/>
        </p:nvSpPr>
        <p:spPr>
          <a:xfrm>
            <a:off x="2242045" y="6172200"/>
            <a:ext cx="7707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quote.org/wiki/Gratitud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218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5D0-72A4-07D3-3AB1-31835733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 descr="A baby making a face&#10;&#10;Description automatically generated">
            <a:extLst>
              <a:ext uri="{FF2B5EF4-FFF2-40B4-BE49-F238E27FC236}">
                <a16:creationId xmlns:a16="http://schemas.microsoft.com/office/drawing/2014/main" id="{D91234D0-A463-8503-EFCC-62B1A1D07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404" y="2011363"/>
            <a:ext cx="3501192" cy="4160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0C0A4-8391-C485-6BC4-23FC866F51D4}"/>
              </a:ext>
            </a:extLst>
          </p:cNvPr>
          <p:cNvSpPr txBox="1"/>
          <p:nvPr/>
        </p:nvSpPr>
        <p:spPr>
          <a:xfrm>
            <a:off x="4345404" y="6172200"/>
            <a:ext cx="350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scavengerlife.com/2014/04/mid-week-q-open-thread-6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751289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BrushVTI</vt:lpstr>
      <vt:lpstr>Group 7 Library Application</vt:lpstr>
      <vt:lpstr>Use case diagram</vt:lpstr>
      <vt:lpstr>Class diagram</vt:lpstr>
      <vt:lpstr>Sequence diagram 1</vt:lpstr>
      <vt:lpstr>Sequence diagram 2</vt:lpstr>
      <vt:lpstr>Sequence diagram 3</vt:lpstr>
      <vt:lpstr>Demo</vt:lpstr>
      <vt:lpstr>Thanks for listening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 Nguyen</dc:creator>
  <cp:lastModifiedBy>Tin Nguyen</cp:lastModifiedBy>
  <cp:revision>6</cp:revision>
  <dcterms:created xsi:type="dcterms:W3CDTF">2024-09-11T02:32:19Z</dcterms:created>
  <dcterms:modified xsi:type="dcterms:W3CDTF">2024-09-11T02:52:38Z</dcterms:modified>
</cp:coreProperties>
</file>