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8"/>
  </p:notesMasterIdLst>
  <p:sldIdLst>
    <p:sldId id="256" r:id="rId2"/>
    <p:sldId id="258" r:id="rId3"/>
    <p:sldId id="257" r:id="rId4"/>
    <p:sldId id="271" r:id="rId5"/>
    <p:sldId id="259" r:id="rId6"/>
    <p:sldId id="260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94660"/>
  </p:normalViewPr>
  <p:slideViewPr>
    <p:cSldViewPr snapToGrid="0">
      <p:cViewPr varScale="1">
        <p:scale>
          <a:sx n="81" d="100"/>
          <a:sy n="81" d="100"/>
        </p:scale>
        <p:origin x="4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E37F5-7850-4AD9-B5A3-5A00D558900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0B872-D048-48F0-B6CE-3044DDEB1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9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0B872-D048-48F0-B6CE-3044DDEB1A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9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4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3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82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7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9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6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0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5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3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6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7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6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nturousman/miu-mpp-librar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quote.org/wiki/Gratitude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vengerlife.com/2014/04/mid-week-q-open-thread-6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C50BB1DD-0F37-93CB-0F20-7E29D65657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0A9C69-CB10-C09C-5FBE-E24BC3294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5000" dirty="0"/>
              <a:t>Group 7 Library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6351B-6CD1-4557-30BB-64394B590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Autofit/>
          </a:bodyPr>
          <a:lstStyle/>
          <a:p>
            <a:r>
              <a:rPr lang="en-US" sz="1600" dirty="0"/>
              <a:t>Hoang tin Nguyen – 618682</a:t>
            </a:r>
          </a:p>
          <a:p>
            <a:r>
              <a:rPr lang="en-US" sz="1600" dirty="0"/>
              <a:t>Osama </a:t>
            </a:r>
            <a:r>
              <a:rPr lang="en-US" sz="1600" dirty="0" err="1"/>
              <a:t>Quttriyeh</a:t>
            </a:r>
            <a:r>
              <a:rPr lang="en-US" sz="1600" dirty="0"/>
              <a:t> – 617575</a:t>
            </a:r>
          </a:p>
          <a:p>
            <a:r>
              <a:rPr lang="en-US" sz="1600" dirty="0"/>
              <a:t>Jeffrey </a:t>
            </a:r>
            <a:r>
              <a:rPr lang="en-US" sz="1600" dirty="0" err="1"/>
              <a:t>metz</a:t>
            </a:r>
            <a:r>
              <a:rPr lang="en-US" sz="1600" dirty="0"/>
              <a:t> - 111435</a:t>
            </a:r>
          </a:p>
        </p:txBody>
      </p:sp>
    </p:spTree>
    <p:extLst>
      <p:ext uri="{BB962C8B-B14F-4D97-AF65-F5344CB8AC3E}">
        <p14:creationId xmlns:p14="http://schemas.microsoft.com/office/powerpoint/2010/main" val="1742683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E943-A66A-2CC8-D688-486B87D6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rules – New member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A3AF-D0FB-5727-215A-EC5E87CA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 Id is required and not existed</a:t>
            </a:r>
          </a:p>
          <a:p>
            <a:r>
              <a:rPr lang="en-US" dirty="0"/>
              <a:t>First name and last name are required</a:t>
            </a:r>
          </a:p>
          <a:p>
            <a:r>
              <a:rPr lang="en-US" dirty="0"/>
              <a:t>Telephone is required and valid “\d{3}-\d{3}-\d{4}”</a:t>
            </a:r>
          </a:p>
          <a:p>
            <a:r>
              <a:rPr lang="en-US" dirty="0"/>
              <a:t>Street, city, and state are required</a:t>
            </a:r>
          </a:p>
          <a:p>
            <a:r>
              <a:rPr lang="en-US" dirty="0"/>
              <a:t>Zip is required and numeric</a:t>
            </a:r>
          </a:p>
        </p:txBody>
      </p:sp>
    </p:spTree>
    <p:extLst>
      <p:ext uri="{BB962C8B-B14F-4D97-AF65-F5344CB8AC3E}">
        <p14:creationId xmlns:p14="http://schemas.microsoft.com/office/powerpoint/2010/main" val="3601445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E943-A66A-2CC8-D688-486B87D6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rules – New copy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A3AF-D0FB-5727-215A-EC5E87CA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 </a:t>
            </a:r>
            <a:r>
              <a:rPr lang="en-US" dirty="0" err="1"/>
              <a:t>isbn</a:t>
            </a:r>
            <a:r>
              <a:rPr lang="en-US" dirty="0"/>
              <a:t> is required and valid “\d{2}-\d{5}”</a:t>
            </a:r>
          </a:p>
          <a:p>
            <a:r>
              <a:rPr lang="en-US" dirty="0"/>
              <a:t>Book </a:t>
            </a:r>
            <a:r>
              <a:rPr lang="en-US" dirty="0" err="1"/>
              <a:t>isbn</a:t>
            </a:r>
            <a:r>
              <a:rPr lang="en-US" dirty="0"/>
              <a:t> must be existed</a:t>
            </a:r>
          </a:p>
        </p:txBody>
      </p:sp>
    </p:spTree>
    <p:extLst>
      <p:ext uri="{BB962C8B-B14F-4D97-AF65-F5344CB8AC3E}">
        <p14:creationId xmlns:p14="http://schemas.microsoft.com/office/powerpoint/2010/main" val="3995247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E943-A66A-2CC8-D688-486B87D6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rules – Checkout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A3AF-D0FB-5727-215A-EC5E87CA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 id is required and existed</a:t>
            </a:r>
          </a:p>
          <a:p>
            <a:r>
              <a:rPr lang="en-US" dirty="0"/>
              <a:t>Book </a:t>
            </a:r>
            <a:r>
              <a:rPr lang="en-US" dirty="0" err="1"/>
              <a:t>isbn</a:t>
            </a:r>
            <a:r>
              <a:rPr lang="en-US" dirty="0"/>
              <a:t> is required and valid “\d{2}-\d{5}”</a:t>
            </a:r>
          </a:p>
          <a:p>
            <a:r>
              <a:rPr lang="en-US" dirty="0"/>
              <a:t>Book </a:t>
            </a:r>
            <a:r>
              <a:rPr lang="en-US" dirty="0" err="1"/>
              <a:t>isbn</a:t>
            </a:r>
            <a:r>
              <a:rPr lang="en-US" dirty="0"/>
              <a:t> is existed and available to checkout (has a copy is available)</a:t>
            </a:r>
          </a:p>
        </p:txBody>
      </p:sp>
    </p:spTree>
    <p:extLst>
      <p:ext uri="{BB962C8B-B14F-4D97-AF65-F5344CB8AC3E}">
        <p14:creationId xmlns:p14="http://schemas.microsoft.com/office/powerpoint/2010/main" val="37481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6E2E-3163-5E1C-458B-3BBC14B2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BBA7D-03A3-1D01-A74E-62E2B1FBC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72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00F9-5FC1-B9B6-AE83-525FBF74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80B56-DB62-2FEA-938C-FC750158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JDK 22</a:t>
            </a:r>
          </a:p>
          <a:p>
            <a:r>
              <a:rPr lang="en-US" dirty="0"/>
              <a:t>IDE: IntelliJ</a:t>
            </a:r>
          </a:p>
          <a:p>
            <a:r>
              <a:rPr lang="en-US" dirty="0">
                <a:hlinkClick r:id="rId3"/>
              </a:rPr>
              <a:t>https://github.com/venturousman/miu-mpp-library</a:t>
            </a:r>
            <a:endParaRPr lang="en-US" dirty="0"/>
          </a:p>
          <a:p>
            <a:r>
              <a:rPr lang="en-US" dirty="0"/>
              <a:t>Branch</a:t>
            </a:r>
            <a:r>
              <a:rPr lang="en-US"/>
              <a:t>: master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02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940F-FCE0-BEC9-DC71-6D0A6C08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</a:p>
        </p:txBody>
      </p:sp>
      <p:pic>
        <p:nvPicPr>
          <p:cNvPr id="5" name="Content Placeholder 4" descr="A close-up of words&#10;&#10;Description automatically generated">
            <a:extLst>
              <a:ext uri="{FF2B5EF4-FFF2-40B4-BE49-F238E27FC236}">
                <a16:creationId xmlns:a16="http://schemas.microsoft.com/office/drawing/2014/main" id="{8A06B371-DE1F-1721-4E04-08D5C0C95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42045" y="2011363"/>
            <a:ext cx="7707910" cy="41608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2BE010-7812-EDF9-5234-9D9D2BC46735}"/>
              </a:ext>
            </a:extLst>
          </p:cNvPr>
          <p:cNvSpPr txBox="1"/>
          <p:nvPr/>
        </p:nvSpPr>
        <p:spPr>
          <a:xfrm>
            <a:off x="2242045" y="6172200"/>
            <a:ext cx="7707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quote.org/wiki/Gratitude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921828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C5D0-72A4-07D3-3AB1-31835733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7" name="Content Placeholder 6" descr="A baby making a face&#10;&#10;Description automatically generated">
            <a:extLst>
              <a:ext uri="{FF2B5EF4-FFF2-40B4-BE49-F238E27FC236}">
                <a16:creationId xmlns:a16="http://schemas.microsoft.com/office/drawing/2014/main" id="{D91234D0-A463-8503-EFCC-62B1A1D07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45404" y="2011363"/>
            <a:ext cx="3501192" cy="416083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50C0A4-8391-C485-6BC4-23FC866F51D4}"/>
              </a:ext>
            </a:extLst>
          </p:cNvPr>
          <p:cNvSpPr txBox="1"/>
          <p:nvPr/>
        </p:nvSpPr>
        <p:spPr>
          <a:xfrm>
            <a:off x="4345404" y="6172200"/>
            <a:ext cx="3501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scavengerlife.com/2014/04/mid-week-q-open-thread-6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751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F2C2-0B19-D94C-39AC-1C15FF2F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6EB91276-2D35-ABD1-6AC0-D02E1B839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9" y="2011363"/>
            <a:ext cx="6635481" cy="4160837"/>
          </a:xfrm>
        </p:spPr>
      </p:pic>
    </p:spTree>
    <p:extLst>
      <p:ext uri="{BB962C8B-B14F-4D97-AF65-F5344CB8AC3E}">
        <p14:creationId xmlns:p14="http://schemas.microsoft.com/office/powerpoint/2010/main" val="376024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2DC6-EF54-CE02-9CA4-91643116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 descr="A diagram of a computer system&#10;&#10;Description automatically generated with medium confidence">
            <a:extLst>
              <a:ext uri="{FF2B5EF4-FFF2-40B4-BE49-F238E27FC236}">
                <a16:creationId xmlns:a16="http://schemas.microsoft.com/office/drawing/2014/main" id="{3F420209-8FFB-9A84-C62C-FBCC9AE5F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170" y="2011363"/>
            <a:ext cx="8125660" cy="4160837"/>
          </a:xfrm>
        </p:spPr>
      </p:pic>
    </p:spTree>
    <p:extLst>
      <p:ext uri="{BB962C8B-B14F-4D97-AF65-F5344CB8AC3E}">
        <p14:creationId xmlns:p14="http://schemas.microsoft.com/office/powerpoint/2010/main" val="367685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39A7-FBA9-7C80-3007-C03A9916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– New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866AF-05ED-EE2F-0292-C15524AA1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6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724C-F2DB-9671-74D5-2694FAAE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</a:t>
            </a:r>
            <a:r>
              <a:rPr lang="en-US"/>
              <a:t>1 – Checkout book</a:t>
            </a:r>
            <a:endParaRPr lang="en-US" dirty="0"/>
          </a:p>
        </p:txBody>
      </p:sp>
      <p:pic>
        <p:nvPicPr>
          <p:cNvPr id="9" name="Content Placeholder 8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9C853D6C-EC76-12A0-4EDC-ACE1F7D30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933" y="1280778"/>
            <a:ext cx="5766695" cy="5680140"/>
          </a:xfrm>
        </p:spPr>
      </p:pic>
    </p:spTree>
    <p:extLst>
      <p:ext uri="{BB962C8B-B14F-4D97-AF65-F5344CB8AC3E}">
        <p14:creationId xmlns:p14="http://schemas.microsoft.com/office/powerpoint/2010/main" val="260242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724C-F2DB-9671-74D5-2694FAAE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2 – Add book copy</a:t>
            </a:r>
          </a:p>
        </p:txBody>
      </p:sp>
      <p:pic>
        <p:nvPicPr>
          <p:cNvPr id="7" name="Content Placeholder 6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1AAE4948-F294-DCA1-2728-793D4B1E1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84" y="1254243"/>
            <a:ext cx="7105431" cy="5812324"/>
          </a:xfrm>
        </p:spPr>
      </p:pic>
    </p:spTree>
    <p:extLst>
      <p:ext uri="{BB962C8B-B14F-4D97-AF65-F5344CB8AC3E}">
        <p14:creationId xmlns:p14="http://schemas.microsoft.com/office/powerpoint/2010/main" val="2997283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724C-F2DB-9671-74D5-2694FAAE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3 – Add member</a:t>
            </a:r>
          </a:p>
        </p:txBody>
      </p:sp>
      <p:pic>
        <p:nvPicPr>
          <p:cNvPr id="6" name="Content Placeholder 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6F1BACE3-E824-A92E-4555-04ADA3DF5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415" y="1245865"/>
            <a:ext cx="7207845" cy="5693251"/>
          </a:xfrm>
        </p:spPr>
      </p:pic>
    </p:spTree>
    <p:extLst>
      <p:ext uri="{BB962C8B-B14F-4D97-AF65-F5344CB8AC3E}">
        <p14:creationId xmlns:p14="http://schemas.microsoft.com/office/powerpoint/2010/main" val="150019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E943-A66A-2CC8-D688-486B87D6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rules – Login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A3AF-D0FB-5727-215A-EC5E87CA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Username is required</a:t>
            </a:r>
          </a:p>
          <a:p>
            <a:r>
              <a:rPr lang="en-US" dirty="0"/>
              <a:t>Password is required</a:t>
            </a:r>
          </a:p>
        </p:txBody>
      </p:sp>
    </p:spTree>
    <p:extLst>
      <p:ext uri="{BB962C8B-B14F-4D97-AF65-F5344CB8AC3E}">
        <p14:creationId xmlns:p14="http://schemas.microsoft.com/office/powerpoint/2010/main" val="224215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E943-A66A-2CC8-D688-486B87D6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rules – New book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A3AF-D0FB-5727-215A-EC5E87CA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 title is required</a:t>
            </a:r>
          </a:p>
          <a:p>
            <a:r>
              <a:rPr lang="en-US" dirty="0"/>
              <a:t>Book </a:t>
            </a:r>
            <a:r>
              <a:rPr lang="en-US" dirty="0" err="1"/>
              <a:t>isbn</a:t>
            </a:r>
            <a:r>
              <a:rPr lang="en-US" dirty="0"/>
              <a:t> is required and valid “\d{2}-\d{5}”</a:t>
            </a:r>
          </a:p>
          <a:p>
            <a:r>
              <a:rPr lang="en-US" dirty="0"/>
              <a:t>Book </a:t>
            </a:r>
            <a:r>
              <a:rPr lang="en-US" dirty="0" err="1"/>
              <a:t>isbn</a:t>
            </a:r>
            <a:r>
              <a:rPr lang="en-US" dirty="0"/>
              <a:t> is not existed</a:t>
            </a:r>
          </a:p>
          <a:p>
            <a:r>
              <a:rPr lang="en-US" dirty="0"/>
              <a:t>Max checkout length is required and numeric</a:t>
            </a:r>
          </a:p>
          <a:p>
            <a:r>
              <a:rPr lang="en-US" dirty="0"/>
              <a:t>Max checkout length is in range [1,21]</a:t>
            </a:r>
          </a:p>
          <a:p>
            <a:r>
              <a:rPr lang="en-US" dirty="0"/>
              <a:t>Author is required at least one</a:t>
            </a:r>
          </a:p>
        </p:txBody>
      </p:sp>
    </p:spTree>
    <p:extLst>
      <p:ext uri="{BB962C8B-B14F-4D97-AF65-F5344CB8AC3E}">
        <p14:creationId xmlns:p14="http://schemas.microsoft.com/office/powerpoint/2010/main" val="395191170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274</Words>
  <Application>Microsoft Office PowerPoint</Application>
  <PresentationFormat>Widescreen</PresentationFormat>
  <Paragraphs>44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Arial</vt:lpstr>
      <vt:lpstr>Century Gothic</vt:lpstr>
      <vt:lpstr>BrushVTI</vt:lpstr>
      <vt:lpstr>Group 7 Library Application</vt:lpstr>
      <vt:lpstr>Use case diagram</vt:lpstr>
      <vt:lpstr>Class diagram</vt:lpstr>
      <vt:lpstr>Class diagram – New member</vt:lpstr>
      <vt:lpstr>Sequence diagram 1 – Checkout book</vt:lpstr>
      <vt:lpstr>Sequence diagram 2 – Add book copy</vt:lpstr>
      <vt:lpstr>Sequence diagram 3 – Add member</vt:lpstr>
      <vt:lpstr>Validation rules – Login form</vt:lpstr>
      <vt:lpstr>Validation rules – New book form</vt:lpstr>
      <vt:lpstr>Validation rules – New member form</vt:lpstr>
      <vt:lpstr>Validation rules – New copy form</vt:lpstr>
      <vt:lpstr>Validation rules – Checkout form</vt:lpstr>
      <vt:lpstr>SCI conclusion</vt:lpstr>
      <vt:lpstr>Demo</vt:lpstr>
      <vt:lpstr>Thanks for listening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Tin Nguyen</dc:creator>
  <cp:lastModifiedBy>Tin Nguyen</cp:lastModifiedBy>
  <cp:revision>22</cp:revision>
  <dcterms:created xsi:type="dcterms:W3CDTF">2024-09-11T02:32:19Z</dcterms:created>
  <dcterms:modified xsi:type="dcterms:W3CDTF">2024-09-14T13:38:31Z</dcterms:modified>
</cp:coreProperties>
</file>