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6"/>
    <p:sldMasterId id="2147483673" r:id="rId7"/>
    <p:sldMasterId id="2147483676" r:id="rId8"/>
    <p:sldMasterId id="2147483678" r:id="rId9"/>
    <p:sldMasterId id="2147483680" r:id="rId10"/>
    <p:sldMasterId id="2147483703" r:id="rId11"/>
  </p:sldMasterIdLst>
  <p:notesMasterIdLst>
    <p:notesMasterId r:id="rId21"/>
  </p:notesMasterIdLst>
  <p:handoutMasterIdLst>
    <p:handoutMasterId r:id="rId22"/>
  </p:handoutMasterIdLst>
  <p:sldIdLst>
    <p:sldId id="258" r:id="rId12"/>
    <p:sldId id="141168980" r:id="rId13"/>
    <p:sldId id="141168986" r:id="rId14"/>
    <p:sldId id="141168981" r:id="rId15"/>
    <p:sldId id="141168983" r:id="rId16"/>
    <p:sldId id="141168982" r:id="rId17"/>
    <p:sldId id="141168984" r:id="rId18"/>
    <p:sldId id="141168985" r:id="rId19"/>
    <p:sldId id="265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wadzki, Marcin (Nokia - PL/Wroclaw)" initials="ZP" lastIdx="1" clrIdx="0">
    <p:extLst>
      <p:ext uri="{19B8F6BF-5375-455C-9EA6-DF929625EA0E}">
        <p15:presenceInfo xmlns:p15="http://schemas.microsoft.com/office/powerpoint/2012/main" userId="S::marcin.zawadzki@nokia.com::a2601fe9-4c02-4885-b11f-effa1bb4903f" providerId="AD"/>
      </p:ext>
    </p:extLst>
  </p:cmAuthor>
  <p:cmAuthor id="2" name="Rungo, Karol (Nokia - PL/Wroclaw)" initials="RK(-P" lastIdx="1" clrIdx="1">
    <p:extLst>
      <p:ext uri="{19B8F6BF-5375-455C-9EA6-DF929625EA0E}">
        <p15:presenceInfo xmlns:p15="http://schemas.microsoft.com/office/powerpoint/2012/main" userId="S::karol.rungo@nokia.com::190ed208-c013-406f-beb6-8a495b76ae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96" autoAdjust="0"/>
  </p:normalViewPr>
  <p:slideViewPr>
    <p:cSldViewPr snapToGrid="0">
      <p:cViewPr varScale="1">
        <p:scale>
          <a:sx n="132" d="100"/>
          <a:sy n="132" d="100"/>
        </p:scale>
        <p:origin x="10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44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commentAuthors" Target="commentAuthors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19935B-724B-4486-9AEA-118230F918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1D270-5194-409C-95DF-A4755BF289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C551C-4C79-4EEF-93BE-C124FC878051}" type="datetimeFigureOut">
              <a:rPr lang="pl-PL" smtClean="0"/>
              <a:t>24.05.2020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D4861-C42C-4458-A0A8-42848AA634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C9D08-18DA-45D4-9708-4AAF1C3B7B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204CF-029E-499E-85EA-972BDF37F5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2013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22.xml"/><Relationship Id="rId7" Type="http://schemas.openxmlformats.org/officeDocument/2006/relationships/slideMaster" Target="../slideMasters/slideMaster6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.v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10" Type="http://schemas.openxmlformats.org/officeDocument/2006/relationships/image" Target="../media/image6.png"/><Relationship Id="rId4" Type="http://schemas.openxmlformats.org/officeDocument/2006/relationships/tags" Target="../tags/tag23.xml"/><Relationship Id="rId9" Type="http://schemas.openxmlformats.org/officeDocument/2006/relationships/image" Target="../media/image5.emf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6.png"/><Relationship Id="rId2" Type="http://schemas.openxmlformats.org/officeDocument/2006/relationships/tags" Target="../tags/tag26.xml"/><Relationship Id="rId1" Type="http://schemas.openxmlformats.org/officeDocument/2006/relationships/vmlDrawing" Target="../drawings/vmlDrawing3.vml"/><Relationship Id="rId6" Type="http://schemas.openxmlformats.org/officeDocument/2006/relationships/tags" Target="../tags/tag30.xml"/><Relationship Id="rId11" Type="http://schemas.openxmlformats.org/officeDocument/2006/relationships/image" Target="../media/image4.emf"/><Relationship Id="rId5" Type="http://schemas.openxmlformats.org/officeDocument/2006/relationships/tags" Target="../tags/tag29.xml"/><Relationship Id="rId10" Type="http://schemas.openxmlformats.org/officeDocument/2006/relationships/oleObject" Target="../embeddings/oleObject3.bin"/><Relationship Id="rId4" Type="http://schemas.openxmlformats.org/officeDocument/2006/relationships/tags" Target="../tags/tag28.xml"/><Relationship Id="rId9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6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4.vml"/><Relationship Id="rId6" Type="http://schemas.openxmlformats.org/officeDocument/2006/relationships/tags" Target="../tags/tag37.xml"/><Relationship Id="rId11" Type="http://schemas.openxmlformats.org/officeDocument/2006/relationships/image" Target="../media/image6.png"/><Relationship Id="rId5" Type="http://schemas.openxmlformats.org/officeDocument/2006/relationships/tags" Target="../tags/tag36.xml"/><Relationship Id="rId10" Type="http://schemas.openxmlformats.org/officeDocument/2006/relationships/image" Target="../media/image5.emf"/><Relationship Id="rId4" Type="http://schemas.openxmlformats.org/officeDocument/2006/relationships/tags" Target="../tags/tag35.xml"/><Relationship Id="rId9" Type="http://schemas.openxmlformats.org/officeDocument/2006/relationships/oleObject" Target="../embeddings/oleObject4.bin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6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vmlDrawing" Target="../drawings/vmlDrawing5.vml"/><Relationship Id="rId6" Type="http://schemas.openxmlformats.org/officeDocument/2006/relationships/tags" Target="../tags/tag43.xml"/><Relationship Id="rId11" Type="http://schemas.openxmlformats.org/officeDocument/2006/relationships/image" Target="../media/image6.png"/><Relationship Id="rId5" Type="http://schemas.openxmlformats.org/officeDocument/2006/relationships/tags" Target="../tags/tag42.xml"/><Relationship Id="rId10" Type="http://schemas.openxmlformats.org/officeDocument/2006/relationships/image" Target="../media/image5.emf"/><Relationship Id="rId4" Type="http://schemas.openxmlformats.org/officeDocument/2006/relationships/tags" Target="../tags/tag41.xml"/><Relationship Id="rId9" Type="http://schemas.openxmlformats.org/officeDocument/2006/relationships/oleObject" Target="../embeddings/oleObject5.bin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6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vmlDrawing" Target="../drawings/vmlDrawing6.vml"/><Relationship Id="rId6" Type="http://schemas.openxmlformats.org/officeDocument/2006/relationships/tags" Target="../tags/tag49.xml"/><Relationship Id="rId11" Type="http://schemas.openxmlformats.org/officeDocument/2006/relationships/image" Target="../media/image6.png"/><Relationship Id="rId5" Type="http://schemas.openxmlformats.org/officeDocument/2006/relationships/tags" Target="../tags/tag48.xml"/><Relationship Id="rId10" Type="http://schemas.openxmlformats.org/officeDocument/2006/relationships/image" Target="../media/image5.emf"/><Relationship Id="rId4" Type="http://schemas.openxmlformats.org/officeDocument/2006/relationships/tags" Target="../tags/tag47.xml"/><Relationship Id="rId9" Type="http://schemas.openxmlformats.org/officeDocument/2006/relationships/oleObject" Target="../embeddings/oleObject6.bin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image" Target="../media/image6.png"/><Relationship Id="rId2" Type="http://schemas.openxmlformats.org/officeDocument/2006/relationships/tags" Target="../tags/tag51.xml"/><Relationship Id="rId1" Type="http://schemas.openxmlformats.org/officeDocument/2006/relationships/vmlDrawing" Target="../drawings/vmlDrawing7.vml"/><Relationship Id="rId6" Type="http://schemas.openxmlformats.org/officeDocument/2006/relationships/tags" Target="../tags/tag55.xml"/><Relationship Id="rId11" Type="http://schemas.openxmlformats.org/officeDocument/2006/relationships/image" Target="../media/image5.emf"/><Relationship Id="rId5" Type="http://schemas.openxmlformats.org/officeDocument/2006/relationships/tags" Target="../tags/tag54.xml"/><Relationship Id="rId10" Type="http://schemas.openxmlformats.org/officeDocument/2006/relationships/oleObject" Target="../embeddings/oleObject7.bin"/><Relationship Id="rId4" Type="http://schemas.openxmlformats.org/officeDocument/2006/relationships/tags" Target="../tags/tag53.xml"/><Relationship Id="rId9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image" Target="../media/image6.png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image" Target="../media/image4.emf"/><Relationship Id="rId2" Type="http://schemas.openxmlformats.org/officeDocument/2006/relationships/tags" Target="../tags/tag58.xml"/><Relationship Id="rId1" Type="http://schemas.openxmlformats.org/officeDocument/2006/relationships/vmlDrawing" Target="../drawings/vmlDrawing8.vml"/><Relationship Id="rId6" Type="http://schemas.openxmlformats.org/officeDocument/2006/relationships/tags" Target="../tags/tag62.xml"/><Relationship Id="rId11" Type="http://schemas.openxmlformats.org/officeDocument/2006/relationships/oleObject" Target="../embeddings/oleObject8.bin"/><Relationship Id="rId5" Type="http://schemas.openxmlformats.org/officeDocument/2006/relationships/tags" Target="../tags/tag61.xml"/><Relationship Id="rId10" Type="http://schemas.openxmlformats.org/officeDocument/2006/relationships/slideMaster" Target="../slideMasters/slideMaster6.xml"/><Relationship Id="rId4" Type="http://schemas.openxmlformats.org/officeDocument/2006/relationships/tags" Target="../tags/tag60.xml"/><Relationship Id="rId9" Type="http://schemas.openxmlformats.org/officeDocument/2006/relationships/tags" Target="../tags/tag6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image" Target="../media/image6.png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4.emf"/><Relationship Id="rId2" Type="http://schemas.openxmlformats.org/officeDocument/2006/relationships/tags" Target="../tags/tag66.xml"/><Relationship Id="rId1" Type="http://schemas.openxmlformats.org/officeDocument/2006/relationships/vmlDrawing" Target="../drawings/vmlDrawing9.vml"/><Relationship Id="rId6" Type="http://schemas.openxmlformats.org/officeDocument/2006/relationships/tags" Target="../tags/tag70.xml"/><Relationship Id="rId11" Type="http://schemas.openxmlformats.org/officeDocument/2006/relationships/oleObject" Target="../embeddings/oleObject9.bin"/><Relationship Id="rId5" Type="http://schemas.openxmlformats.org/officeDocument/2006/relationships/tags" Target="../tags/tag69.xml"/><Relationship Id="rId10" Type="http://schemas.openxmlformats.org/officeDocument/2006/relationships/slideMaster" Target="../slideMasters/slideMaster6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image" Target="../media/image6.png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4.emf"/><Relationship Id="rId2" Type="http://schemas.openxmlformats.org/officeDocument/2006/relationships/tags" Target="../tags/tag74.xml"/><Relationship Id="rId1" Type="http://schemas.openxmlformats.org/officeDocument/2006/relationships/vmlDrawing" Target="../drawings/vmlDrawing10.vml"/><Relationship Id="rId6" Type="http://schemas.openxmlformats.org/officeDocument/2006/relationships/tags" Target="../tags/tag78.xml"/><Relationship Id="rId11" Type="http://schemas.openxmlformats.org/officeDocument/2006/relationships/oleObject" Target="../embeddings/oleObject10.bin"/><Relationship Id="rId5" Type="http://schemas.openxmlformats.org/officeDocument/2006/relationships/tags" Target="../tags/tag77.xml"/><Relationship Id="rId10" Type="http://schemas.openxmlformats.org/officeDocument/2006/relationships/slideMaster" Target="../slideMasters/slideMaster6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image" Target="../media/image6.png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image" Target="../media/image7.emf"/><Relationship Id="rId2" Type="http://schemas.openxmlformats.org/officeDocument/2006/relationships/tags" Target="../tags/tag82.xml"/><Relationship Id="rId1" Type="http://schemas.openxmlformats.org/officeDocument/2006/relationships/vmlDrawing" Target="../drawings/vmlDrawing11.vml"/><Relationship Id="rId6" Type="http://schemas.openxmlformats.org/officeDocument/2006/relationships/tags" Target="../tags/tag86.xml"/><Relationship Id="rId11" Type="http://schemas.openxmlformats.org/officeDocument/2006/relationships/oleObject" Target="../embeddings/oleObject11.bin"/><Relationship Id="rId5" Type="http://schemas.openxmlformats.org/officeDocument/2006/relationships/tags" Target="../tags/tag85.xml"/><Relationship Id="rId10" Type="http://schemas.openxmlformats.org/officeDocument/2006/relationships/slideMaster" Target="../slideMasters/slideMaster6.xml"/><Relationship Id="rId4" Type="http://schemas.openxmlformats.org/officeDocument/2006/relationships/tags" Target="../tags/tag84.xml"/><Relationship Id="rId9" Type="http://schemas.openxmlformats.org/officeDocument/2006/relationships/tags" Target="../tags/tag89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image" Target="../media/image6.png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image" Target="../media/image4.emf"/><Relationship Id="rId2" Type="http://schemas.openxmlformats.org/officeDocument/2006/relationships/tags" Target="../tags/tag90.xml"/><Relationship Id="rId1" Type="http://schemas.openxmlformats.org/officeDocument/2006/relationships/vmlDrawing" Target="../drawings/vmlDrawing12.vml"/><Relationship Id="rId6" Type="http://schemas.openxmlformats.org/officeDocument/2006/relationships/tags" Target="../tags/tag94.xml"/><Relationship Id="rId11" Type="http://schemas.openxmlformats.org/officeDocument/2006/relationships/oleObject" Target="../embeddings/oleObject12.bin"/><Relationship Id="rId5" Type="http://schemas.openxmlformats.org/officeDocument/2006/relationships/tags" Target="../tags/tag93.xml"/><Relationship Id="rId10" Type="http://schemas.openxmlformats.org/officeDocument/2006/relationships/slideMaster" Target="../slideMasters/slideMaster6.xml"/><Relationship Id="rId4" Type="http://schemas.openxmlformats.org/officeDocument/2006/relationships/tags" Target="../tags/tag92.xml"/><Relationship Id="rId9" Type="http://schemas.openxmlformats.org/officeDocument/2006/relationships/tags" Target="../tags/tag97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6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2" Type="http://schemas.openxmlformats.org/officeDocument/2006/relationships/tags" Target="../tags/tag98.xml"/><Relationship Id="rId1" Type="http://schemas.openxmlformats.org/officeDocument/2006/relationships/vmlDrawing" Target="../drawings/vmlDrawing13.vml"/><Relationship Id="rId6" Type="http://schemas.openxmlformats.org/officeDocument/2006/relationships/tags" Target="../tags/tag102.xml"/><Relationship Id="rId11" Type="http://schemas.openxmlformats.org/officeDocument/2006/relationships/image" Target="../media/image6.png"/><Relationship Id="rId5" Type="http://schemas.openxmlformats.org/officeDocument/2006/relationships/tags" Target="../tags/tag101.xml"/><Relationship Id="rId10" Type="http://schemas.openxmlformats.org/officeDocument/2006/relationships/image" Target="../media/image5.emf"/><Relationship Id="rId4" Type="http://schemas.openxmlformats.org/officeDocument/2006/relationships/tags" Target="../tags/tag100.xml"/><Relationship Id="rId9" Type="http://schemas.openxmlformats.org/officeDocument/2006/relationships/oleObject" Target="../embeddings/oleObject13.bin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105.xml"/><Relationship Id="rId7" Type="http://schemas.openxmlformats.org/officeDocument/2006/relationships/oleObject" Target="../embeddings/oleObject14.bin"/><Relationship Id="rId2" Type="http://schemas.openxmlformats.org/officeDocument/2006/relationships/tags" Target="../tags/tag104.xml"/><Relationship Id="rId1" Type="http://schemas.openxmlformats.org/officeDocument/2006/relationships/vmlDrawing" Target="../drawings/vmlDrawing14.v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9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7" Type="http://schemas.openxmlformats.org/officeDocument/2006/relationships/image" Target="../media/image1.png"/><Relationship Id="rId2" Type="http://schemas.openxmlformats.org/officeDocument/2006/relationships/tags" Target="../tags/tag10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856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400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17312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32423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273879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CB4E99-5D9B-49EB-A80D-C2366451A6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8" y="34045"/>
            <a:ext cx="1589956" cy="66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4648933"/>
            <a:ext cx="1009152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97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07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</a:t>
            </a:r>
          </a:p>
        </p:txBody>
      </p:sp>
    </p:spTree>
    <p:extLst>
      <p:ext uri="{BB962C8B-B14F-4D97-AF65-F5344CB8AC3E}">
        <p14:creationId xmlns:p14="http://schemas.microsoft.com/office/powerpoint/2010/main" val="244211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976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5389238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9"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159DF61-7E94-4ED6-8DB6-014DB01F796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225"/>
              </a:spcBef>
              <a:spcAft>
                <a:spcPts val="225"/>
              </a:spcAft>
            </a:pPr>
            <a:endParaRPr lang="en-US" sz="4950" b="0" i="0" baseline="0" err="1">
              <a:solidFill>
                <a:schemeClr val="bg1"/>
              </a:solidFill>
              <a:latin typeface="Nokia Pure Headline Light" panose="020B0304040602060303" pitchFamily="34" charset="0"/>
              <a:ea typeface="+mj-ea"/>
              <a:cs typeface="+mj-cs"/>
              <a:sym typeface="Nokia Pure Headline Light" panose="020B0304040602060303" pitchFamily="34" charset="0"/>
            </a:endParaRP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13956" y="873863"/>
            <a:ext cx="8237126" cy="76174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95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92690F-B6E3-4492-B52D-C9C4AFF4B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 t="34837" r="15209" b="34836"/>
          <a:stretch/>
        </p:blipFill>
        <p:spPr>
          <a:xfrm>
            <a:off x="413956" y="214476"/>
            <a:ext cx="1118501" cy="204624"/>
          </a:xfrm>
          <a:prstGeom prst="rect">
            <a:avLst/>
          </a:prstGeom>
        </p:spPr>
      </p:pic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413099" y="2668251"/>
            <a:ext cx="8237126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>
              <a:buNone/>
            </a:pPr>
            <a:r>
              <a:rPr lang="en-US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413955" y="2440471"/>
            <a:ext cx="8237126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899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0917760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3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 hidden="1">
            <a:extLst>
              <a:ext uri="{FF2B5EF4-FFF2-40B4-BE49-F238E27FC236}">
                <a16:creationId xmlns:a16="http://schemas.microsoft.com/office/drawing/2014/main" id="{013E9186-0D3C-410E-A9DB-E35E91C0220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225"/>
              </a:spcBef>
              <a:spcAft>
                <a:spcPts val="225"/>
              </a:spcAft>
            </a:pPr>
            <a:endParaRPr lang="en-US" sz="1950" b="0" i="0" baseline="0" err="1">
              <a:solidFill>
                <a:schemeClr val="bg1"/>
              </a:solidFill>
              <a:latin typeface="Nokia Pure Headline Light" panose="020B0304040602060303" pitchFamily="34" charset="0"/>
              <a:ea typeface="+mj-ea"/>
              <a:cs typeface="+mj-cs"/>
              <a:sym typeface="Nokia Pure Headline Light" panose="020B0304040602060303" pitchFamily="34" charset="0"/>
            </a:endParaRP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416052" y="480212"/>
            <a:ext cx="8311896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350" b="0" dirty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416052" y="4791770"/>
            <a:ext cx="7137274" cy="923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latin typeface="+mj-lt"/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60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416051" y="31198"/>
            <a:ext cx="2882504" cy="92333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600" b="0" dirty="0">
                <a:latin typeface="+mj-lt"/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D626B2A7-CBE8-4C82-9D35-8C595BBD8C2B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16052" y="151830"/>
            <a:ext cx="8311896" cy="30008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721AC8-1336-41A1-BF53-CA18D4B110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 t="34837" r="15209" b="34836"/>
          <a:stretch/>
        </p:blipFill>
        <p:spPr>
          <a:xfrm>
            <a:off x="8058874" y="4900776"/>
            <a:ext cx="669074" cy="122404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416052" y="4910040"/>
            <a:ext cx="91372" cy="10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458058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75" b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pPr algn="l" defTabSz="45805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75" b="0">
              <a:solidFill>
                <a:schemeClr val="tx1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82E0DE-A33B-4E76-9D7C-60ADA2A27CBD}"/>
              </a:ext>
            </a:extLst>
          </p:cNvPr>
          <p:cNvSpPr txBox="1"/>
          <p:nvPr userDrawn="1"/>
        </p:nvSpPr>
        <p:spPr>
          <a:xfrm>
            <a:off x="649128" y="4910040"/>
            <a:ext cx="532197" cy="103875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r>
              <a:rPr lang="en-US" sz="675">
                <a:solidFill>
                  <a:schemeClr val="tx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2020 Nokia</a:t>
            </a:r>
          </a:p>
        </p:txBody>
      </p:sp>
    </p:spTree>
    <p:extLst>
      <p:ext uri="{BB962C8B-B14F-4D97-AF65-F5344CB8AC3E}">
        <p14:creationId xmlns:p14="http://schemas.microsoft.com/office/powerpoint/2010/main" val="14597555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BA84E71-6FE7-4585-B82E-BE56033119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12401955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7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9BA84E71-6FE7-4585-B82E-BE5603311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D992AA4-DCB8-41CE-A6B9-28877243898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225"/>
              </a:spcBef>
              <a:spcAft>
                <a:spcPts val="225"/>
              </a:spcAft>
            </a:pPr>
            <a:endParaRPr lang="en-US" sz="1950" b="0" i="0" baseline="0" err="1">
              <a:solidFill>
                <a:schemeClr val="bg1"/>
              </a:solidFill>
              <a:latin typeface="Nokia Pure Headline Light" panose="020B0304040602060303" pitchFamily="34" charset="0"/>
              <a:ea typeface="+mj-ea"/>
              <a:cs typeface="+mj-cs"/>
              <a:sym typeface="Nokia Pure Headline Light" panose="020B0304040602060303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16052" y="1279923"/>
            <a:ext cx="2859786" cy="6001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A2582D75-79F8-4634-92EF-A9F0840C018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416051" y="31198"/>
            <a:ext cx="2882504" cy="92333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600" b="0" dirty="0">
                <a:latin typeface="+mj-lt"/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5F90E6CF-510F-451A-8925-AAEBB7AE042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416052" y="4791770"/>
            <a:ext cx="7137274" cy="923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latin typeface="+mj-lt"/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600"/>
              <a:t>Source: 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7245FD-7284-4CB4-B1B3-E413D166D2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 t="34837" r="15209" b="34836"/>
          <a:stretch/>
        </p:blipFill>
        <p:spPr>
          <a:xfrm>
            <a:off x="8058874" y="4900776"/>
            <a:ext cx="669074" cy="122404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946F5738-D999-4B29-98DD-153D849B8A15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416052" y="4910040"/>
            <a:ext cx="91372" cy="10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458058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75" b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pPr algn="l" defTabSz="45805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75" b="0">
              <a:solidFill>
                <a:schemeClr val="tx1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245F98-B62F-4D08-A968-A03DF0816F2A}"/>
              </a:ext>
            </a:extLst>
          </p:cNvPr>
          <p:cNvSpPr txBox="1"/>
          <p:nvPr userDrawn="1"/>
        </p:nvSpPr>
        <p:spPr>
          <a:xfrm>
            <a:off x="649128" y="4910040"/>
            <a:ext cx="532197" cy="103875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r>
              <a:rPr lang="en-US" sz="675">
                <a:solidFill>
                  <a:schemeClr val="tx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2020 Nokia</a:t>
            </a:r>
          </a:p>
        </p:txBody>
      </p:sp>
    </p:spTree>
    <p:extLst>
      <p:ext uri="{BB962C8B-B14F-4D97-AF65-F5344CB8AC3E}">
        <p14:creationId xmlns:p14="http://schemas.microsoft.com/office/powerpoint/2010/main" val="31938524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C4F5195-E8F7-4A2F-B02E-643BB3D883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02588885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1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C4F5195-E8F7-4A2F-B02E-643BB3D88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5002E2A-047F-4D2A-B353-935833AF190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225"/>
              </a:spcBef>
              <a:spcAft>
                <a:spcPts val="225"/>
              </a:spcAft>
            </a:pPr>
            <a:endParaRPr lang="en-US" sz="1950" b="0" i="0" baseline="0" err="1">
              <a:solidFill>
                <a:schemeClr val="bg1"/>
              </a:solidFill>
              <a:latin typeface="Nokia Pure Headline Light" panose="020B0304040602060303" pitchFamily="34" charset="0"/>
              <a:ea typeface="+mj-ea"/>
              <a:cs typeface="+mj-cs"/>
              <a:sym typeface="Nokia Pure Headline Light" panose="020B0304040602060303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16052" y="2560208"/>
            <a:ext cx="3799332" cy="30008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1950" b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4983596-431B-4F12-AA07-76914CD3DEE7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416051" y="31198"/>
            <a:ext cx="2882504" cy="92333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600" b="0" dirty="0">
                <a:latin typeface="+mj-lt"/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FE25F8A-9228-4348-A8D7-0CBB2ACEA1A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416052" y="4791770"/>
            <a:ext cx="7137274" cy="923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latin typeface="+mj-lt"/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600"/>
              <a:t>Source: 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549140-EF94-4032-93BE-5333CA4009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 t="34837" r="15209" b="34836"/>
          <a:stretch/>
        </p:blipFill>
        <p:spPr>
          <a:xfrm>
            <a:off x="8058874" y="4900776"/>
            <a:ext cx="669074" cy="122404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73B121A8-AA11-4E55-90C4-A59BB4184696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416052" y="4910040"/>
            <a:ext cx="91372" cy="10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458058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75" b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pPr algn="l" defTabSz="45805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75" b="0">
              <a:solidFill>
                <a:schemeClr val="tx1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E35D63-01FB-4083-9B5C-4055BD98AB88}"/>
              </a:ext>
            </a:extLst>
          </p:cNvPr>
          <p:cNvSpPr txBox="1"/>
          <p:nvPr userDrawn="1"/>
        </p:nvSpPr>
        <p:spPr>
          <a:xfrm>
            <a:off x="649128" y="4910040"/>
            <a:ext cx="532197" cy="103875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r>
              <a:rPr lang="en-US" sz="675">
                <a:solidFill>
                  <a:schemeClr val="tx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2020 Nokia</a:t>
            </a:r>
          </a:p>
        </p:txBody>
      </p:sp>
    </p:spTree>
    <p:extLst>
      <p:ext uri="{BB962C8B-B14F-4D97-AF65-F5344CB8AC3E}">
        <p14:creationId xmlns:p14="http://schemas.microsoft.com/office/powerpoint/2010/main" val="20611812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05B6D76-6B4B-4ED5-B8F1-5D1D098312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9138445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5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05B6D76-6B4B-4ED5-B8F1-5D1D098312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FB9F6E0-2DB8-482A-ABFB-4A5E68ED0C2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225"/>
              </a:spcBef>
              <a:spcAft>
                <a:spcPts val="225"/>
              </a:spcAft>
            </a:pPr>
            <a:endParaRPr lang="en-US" sz="1950" b="0" i="0" baseline="0" err="1">
              <a:solidFill>
                <a:schemeClr val="bg1"/>
              </a:solidFill>
              <a:latin typeface="Nokia Pure Headline Light" panose="020B0304040602060303" pitchFamily="34" charset="0"/>
              <a:ea typeface="+mj-ea"/>
              <a:cs typeface="+mj-cs"/>
              <a:sym typeface="Nokia Pure Headline Light" panose="020B0304040602060303" pitchFamily="34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16052" y="3643099"/>
            <a:ext cx="8311896" cy="300083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1950" b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A764DC8-CEA6-42F3-8E66-7C768AAD275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416051" y="31198"/>
            <a:ext cx="2882504" cy="92333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600" b="0" dirty="0">
                <a:latin typeface="+mj-lt"/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34B82ADE-EC5A-4BCE-BBA9-53E4175F0524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416052" y="4791770"/>
            <a:ext cx="7137274" cy="923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latin typeface="+mj-lt"/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600"/>
              <a:t>Source: 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426C68-D050-40DD-869B-0C2CB5DEF2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 t="34837" r="15209" b="34836"/>
          <a:stretch/>
        </p:blipFill>
        <p:spPr>
          <a:xfrm>
            <a:off x="8058874" y="4900776"/>
            <a:ext cx="669074" cy="122404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E5109AEC-98DE-4D51-96E8-AF0298C5CAA9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416052" y="4910040"/>
            <a:ext cx="91372" cy="10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458058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75" b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pPr algn="l" defTabSz="45805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75" b="0">
              <a:solidFill>
                <a:schemeClr val="tx1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C6BE2-0B03-4F80-9039-046BC7AD1F84}"/>
              </a:ext>
            </a:extLst>
          </p:cNvPr>
          <p:cNvSpPr txBox="1"/>
          <p:nvPr userDrawn="1"/>
        </p:nvSpPr>
        <p:spPr>
          <a:xfrm>
            <a:off x="649128" y="4910040"/>
            <a:ext cx="532197" cy="103875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r>
              <a:rPr lang="en-US" sz="675">
                <a:solidFill>
                  <a:schemeClr val="tx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2020 Nokia</a:t>
            </a:r>
          </a:p>
        </p:txBody>
      </p:sp>
    </p:spTree>
    <p:extLst>
      <p:ext uri="{BB962C8B-B14F-4D97-AF65-F5344CB8AC3E}">
        <p14:creationId xmlns:p14="http://schemas.microsoft.com/office/powerpoint/2010/main" val="36249057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EC6EE29E-F64A-419F-BFB0-EEDEB71953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2099699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9" name="think-cell Slide" r:id="rId10" imgW="592" imgH="591" progId="TCLayout.ActiveDocument.1">
                  <p:embed/>
                </p:oleObj>
              </mc:Choice>
              <mc:Fallback>
                <p:oleObj name="think-cell Slide" r:id="rId10" imgW="592" imgH="591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EC6EE29E-F64A-419F-BFB0-EEDEB7195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9275C1B4-A25A-4DFA-84C4-9265FCB4683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225"/>
              </a:spcBef>
              <a:spcAft>
                <a:spcPts val="225"/>
              </a:spcAft>
            </a:pPr>
            <a:endParaRPr lang="en-US" sz="2100" b="0" i="0" baseline="0" err="1">
              <a:solidFill>
                <a:schemeClr val="bg1"/>
              </a:solidFill>
              <a:latin typeface="Nokia Pure Headline Light" panose="020B0304040602060303" pitchFamily="34" charset="0"/>
              <a:ea typeface="+mj-ea"/>
              <a:cs typeface="+mj-cs"/>
              <a:sym typeface="Nokia Pure Headline Light" panose="020B0304040602060303" pitchFamily="34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29284" y="2736422"/>
            <a:ext cx="6885432" cy="32316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2100" b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129284" y="3213473"/>
            <a:ext cx="6885432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350" b="0" dirty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buNone/>
            </a:pPr>
            <a:r>
              <a:rPr lang="en-US"/>
              <a:t>Click to add quote source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556D1499-3230-4098-85B2-D4CC7CA621F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416051" y="31198"/>
            <a:ext cx="2882504" cy="92333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600" b="0" dirty="0">
                <a:latin typeface="+mj-lt"/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07980A66-8F63-4CF2-BAB9-B149626878DC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416052" y="4791770"/>
            <a:ext cx="7137274" cy="923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latin typeface="+mj-lt"/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600"/>
              <a:t>Source: 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F5294E-EE5B-4AA8-99D6-35AD41CD51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 t="34837" r="15209" b="34836"/>
          <a:stretch/>
        </p:blipFill>
        <p:spPr>
          <a:xfrm>
            <a:off x="8058874" y="4900776"/>
            <a:ext cx="669074" cy="122404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B4A77DEF-C187-4B98-9AE1-D661B8DD0FF4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416052" y="4910040"/>
            <a:ext cx="91372" cy="10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458058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75" b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pPr algn="l" defTabSz="45805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75" b="0">
              <a:solidFill>
                <a:schemeClr val="tx1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49163D-AC42-4DED-9E50-73E6D0485B1A}"/>
              </a:ext>
            </a:extLst>
          </p:cNvPr>
          <p:cNvSpPr txBox="1"/>
          <p:nvPr userDrawn="1"/>
        </p:nvSpPr>
        <p:spPr>
          <a:xfrm>
            <a:off x="649128" y="4910040"/>
            <a:ext cx="532197" cy="103875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r>
              <a:rPr lang="en-US" sz="675">
                <a:solidFill>
                  <a:schemeClr val="tx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2020 Nokia</a:t>
            </a:r>
          </a:p>
        </p:txBody>
      </p:sp>
    </p:spTree>
    <p:extLst>
      <p:ext uri="{BB962C8B-B14F-4D97-AF65-F5344CB8AC3E}">
        <p14:creationId xmlns:p14="http://schemas.microsoft.com/office/powerpoint/2010/main" val="40579201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1373167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3"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1A3A509-EBB7-4EAB-B4F2-3BB6B2B0E24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225"/>
              </a:spcBef>
              <a:spcAft>
                <a:spcPts val="225"/>
              </a:spcAft>
            </a:pPr>
            <a:endParaRPr lang="en-US" sz="1950" b="0" i="0" baseline="0" err="1">
              <a:solidFill>
                <a:schemeClr val="bg1"/>
              </a:solidFill>
              <a:latin typeface="Nokia Pure Headline Light" panose="020B0304040602060303" pitchFamily="34" charset="0"/>
              <a:ea typeface="+mj-ea"/>
              <a:cs typeface="+mj-cs"/>
              <a:sym typeface="Nokia Pure Headline Light" panose="020B0304040602060303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2560320" y="0"/>
            <a:ext cx="6583680" cy="51435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16052" y="2035194"/>
            <a:ext cx="1885950" cy="600164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1950" b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416052" y="2744733"/>
            <a:ext cx="1885950" cy="415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1350" b="0" dirty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6552B7E-7081-4EA8-9351-FE4C7216ADF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416052" y="31198"/>
            <a:ext cx="1885951" cy="92333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600" b="0" dirty="0">
                <a:latin typeface="+mj-lt"/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0B3C93C8-7FBF-48EC-BB31-01C7B14D2F7D}"/>
              </a:ext>
            </a:extLst>
          </p:cNvPr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416051" y="4791770"/>
            <a:ext cx="1885950" cy="923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latin typeface="+mj-lt"/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600"/>
              <a:t>Source: 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A98709-A066-4129-A64A-7343071523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 t="34837" r="15209" b="34836"/>
          <a:stretch/>
        </p:blipFill>
        <p:spPr>
          <a:xfrm>
            <a:off x="8058874" y="4900776"/>
            <a:ext cx="669074" cy="122404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03F1904B-B06E-44F7-9543-B620ADB8736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416052" y="4910040"/>
            <a:ext cx="91372" cy="10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458058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75" b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pPr algn="l" defTabSz="45805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75" b="0">
              <a:solidFill>
                <a:schemeClr val="tx1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79D6BF-395C-47CC-B6AE-B9F396EDB8CC}"/>
              </a:ext>
            </a:extLst>
          </p:cNvPr>
          <p:cNvSpPr txBox="1"/>
          <p:nvPr userDrawn="1"/>
        </p:nvSpPr>
        <p:spPr>
          <a:xfrm>
            <a:off x="649128" y="4910040"/>
            <a:ext cx="532197" cy="103875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r>
              <a:rPr lang="en-US" sz="675">
                <a:solidFill>
                  <a:schemeClr val="tx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2020 Nokia</a:t>
            </a:r>
          </a:p>
        </p:txBody>
      </p:sp>
    </p:spTree>
    <p:extLst>
      <p:ext uri="{BB962C8B-B14F-4D97-AF65-F5344CB8AC3E}">
        <p14:creationId xmlns:p14="http://schemas.microsoft.com/office/powerpoint/2010/main" val="212002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</a:t>
            </a:r>
          </a:p>
        </p:txBody>
      </p:sp>
    </p:spTree>
    <p:extLst>
      <p:ext uri="{BB962C8B-B14F-4D97-AF65-F5344CB8AC3E}">
        <p14:creationId xmlns:p14="http://schemas.microsoft.com/office/powerpoint/2010/main" val="30433079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3632032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7"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DABD859-5E0A-4DBE-B24B-314B9D3283D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225"/>
              </a:spcBef>
              <a:spcAft>
                <a:spcPts val="225"/>
              </a:spcAft>
            </a:pPr>
            <a:endParaRPr lang="en-US" sz="1950" b="0" i="0" baseline="0" err="1">
              <a:solidFill>
                <a:schemeClr val="bg1"/>
              </a:solidFill>
              <a:latin typeface="Nokia Pure Headline Light" panose="020B0304040602060303" pitchFamily="34" charset="0"/>
              <a:ea typeface="+mj-ea"/>
              <a:cs typeface="+mj-cs"/>
              <a:sym typeface="Nokia Pure Headline Light" panose="020B0304040602060303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273552" y="0"/>
            <a:ext cx="5870448" cy="51435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16052" y="2035194"/>
            <a:ext cx="2599182" cy="60016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1950" b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416052" y="2744734"/>
            <a:ext cx="2599181" cy="2077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1350" b="0" dirty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9C07342-0520-417C-B878-54C94CBD853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416051" y="31198"/>
            <a:ext cx="2599183" cy="92333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600" b="0" dirty="0">
                <a:latin typeface="+mj-lt"/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ACE11954-0143-4D8E-845D-B31004149A17}"/>
              </a:ext>
            </a:extLst>
          </p:cNvPr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416052" y="4791770"/>
            <a:ext cx="2599181" cy="923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latin typeface="+mj-lt"/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600"/>
              <a:t>Source: 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6104AD-875F-4E4B-AE0F-85B0CCB33C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 t="34837" r="15209" b="34836"/>
          <a:stretch/>
        </p:blipFill>
        <p:spPr>
          <a:xfrm>
            <a:off x="8058874" y="4900776"/>
            <a:ext cx="669074" cy="122404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5DD3BDA6-B953-4E23-9000-E1E58AFA59BD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416052" y="4910040"/>
            <a:ext cx="91372" cy="10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458058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75" b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pPr algn="l" defTabSz="45805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75" b="0">
              <a:solidFill>
                <a:schemeClr val="tx1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BF4E12-F5FC-470D-9272-EE15C903D5AE}"/>
              </a:ext>
            </a:extLst>
          </p:cNvPr>
          <p:cNvSpPr txBox="1"/>
          <p:nvPr userDrawn="1"/>
        </p:nvSpPr>
        <p:spPr>
          <a:xfrm>
            <a:off x="649128" y="4910040"/>
            <a:ext cx="532197" cy="103875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r>
              <a:rPr lang="en-US" sz="675">
                <a:solidFill>
                  <a:schemeClr val="tx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2020 Nokia</a:t>
            </a:r>
          </a:p>
        </p:txBody>
      </p:sp>
    </p:spTree>
    <p:extLst>
      <p:ext uri="{BB962C8B-B14F-4D97-AF65-F5344CB8AC3E}">
        <p14:creationId xmlns:p14="http://schemas.microsoft.com/office/powerpoint/2010/main" val="12947789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99433916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1"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A2C93DA-9111-4487-B18B-1470CF48E73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225"/>
              </a:spcBef>
              <a:spcAft>
                <a:spcPts val="225"/>
              </a:spcAft>
            </a:pPr>
            <a:endParaRPr lang="en-US" sz="1950" b="0" i="0" baseline="0" err="1">
              <a:solidFill>
                <a:schemeClr val="bg1"/>
              </a:solidFill>
              <a:latin typeface="Nokia Pure Headline Light" panose="020B0304040602060303" pitchFamily="34" charset="0"/>
              <a:ea typeface="+mj-ea"/>
              <a:cs typeface="+mj-cs"/>
              <a:sym typeface="Nokia Pure Headline Light" panose="020B0304040602060303" pitchFamily="34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569714" y="0"/>
            <a:ext cx="4574286" cy="51435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16052" y="151830"/>
            <a:ext cx="3799332" cy="3000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950" b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416052" y="480212"/>
            <a:ext cx="3799332" cy="2077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1350" b="0" dirty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9BE4D1E-183A-499B-BFC7-798294EB7AE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416051" y="31198"/>
            <a:ext cx="2882504" cy="92333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600" b="0" dirty="0">
                <a:latin typeface="+mj-lt"/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46714583-E505-4518-93BD-3CABFB0C3770}"/>
              </a:ext>
            </a:extLst>
          </p:cNvPr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416051" y="4791770"/>
            <a:ext cx="3799332" cy="923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latin typeface="+mj-lt"/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600"/>
              <a:t>Source: 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5771B8-E84F-4B9A-99FA-B9AC0D1F47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 t="34837" r="15209" b="34836"/>
          <a:stretch/>
        </p:blipFill>
        <p:spPr>
          <a:xfrm>
            <a:off x="8058874" y="4900776"/>
            <a:ext cx="669074" cy="122404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B25E710-8A35-42C5-AEEF-2F0D47D4234D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416052" y="4910040"/>
            <a:ext cx="91372" cy="10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458058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75" b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pPr algn="l" defTabSz="45805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75" b="0">
              <a:solidFill>
                <a:schemeClr val="tx1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EC5158-832E-499C-B91F-CFDEEC6312B4}"/>
              </a:ext>
            </a:extLst>
          </p:cNvPr>
          <p:cNvSpPr txBox="1"/>
          <p:nvPr userDrawn="1"/>
        </p:nvSpPr>
        <p:spPr>
          <a:xfrm>
            <a:off x="649128" y="4910040"/>
            <a:ext cx="532197" cy="103875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r>
              <a:rPr lang="en-US" sz="675">
                <a:solidFill>
                  <a:schemeClr val="tx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2020 Nokia</a:t>
            </a:r>
          </a:p>
        </p:txBody>
      </p:sp>
    </p:spTree>
    <p:extLst>
      <p:ext uri="{BB962C8B-B14F-4D97-AF65-F5344CB8AC3E}">
        <p14:creationId xmlns:p14="http://schemas.microsoft.com/office/powerpoint/2010/main" val="25139825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55249429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5" name="think-cell Slide" r:id="rId11" imgW="572" imgH="588" progId="TCLayout.ActiveDocument.1">
                  <p:embed/>
                </p:oleObj>
              </mc:Choice>
              <mc:Fallback>
                <p:oleObj name="think-cell Slide" r:id="rId11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BF349F-3551-435A-B0BB-6BDC5FD6DC4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225"/>
              </a:spcBef>
              <a:spcAft>
                <a:spcPts val="225"/>
              </a:spcAft>
            </a:pPr>
            <a:endParaRPr lang="en-US" sz="1950" b="0" i="0" baseline="0" err="1">
              <a:solidFill>
                <a:schemeClr val="bg1"/>
              </a:solidFill>
              <a:latin typeface="Nokia Pure Headline Light" panose="020B0304040602060303" pitchFamily="34" charset="0"/>
              <a:ea typeface="+mj-ea"/>
              <a:cs typeface="+mj-cs"/>
              <a:sym typeface="Nokia Pure Headline Light" panose="020B0304040602060303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16052" y="151830"/>
            <a:ext cx="5225796" cy="3000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5872734" y="0"/>
            <a:ext cx="3271266" cy="51435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416052" y="480212"/>
            <a:ext cx="5225796" cy="2077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1350" b="0" dirty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C393009-0681-4A8F-A1E9-19E10A949DC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416051" y="31198"/>
            <a:ext cx="2882504" cy="92333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600" b="0" dirty="0">
                <a:latin typeface="+mj-lt"/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FD7AAB4F-7055-4A8B-9FCF-4A7D2DFB3698}"/>
              </a:ext>
            </a:extLst>
          </p:cNvPr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416051" y="4791770"/>
            <a:ext cx="5225796" cy="923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latin typeface="+mj-lt"/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600"/>
              <a:t>Source: 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EC745D-DA4D-4BB7-8377-F455D49792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 t="34837" r="15209" b="34836"/>
          <a:stretch/>
        </p:blipFill>
        <p:spPr>
          <a:xfrm>
            <a:off x="8058874" y="4900776"/>
            <a:ext cx="669074" cy="122404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529E707-8E0C-4B14-B896-0FA3434284C8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416052" y="4910040"/>
            <a:ext cx="91372" cy="10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458058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75" b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pPr algn="l" defTabSz="45805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75" b="0">
              <a:solidFill>
                <a:schemeClr val="tx1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AA8006-54E1-4F9C-A885-A138ECE26F32}"/>
              </a:ext>
            </a:extLst>
          </p:cNvPr>
          <p:cNvSpPr txBox="1"/>
          <p:nvPr userDrawn="1"/>
        </p:nvSpPr>
        <p:spPr>
          <a:xfrm>
            <a:off x="649128" y="4910040"/>
            <a:ext cx="532197" cy="103875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r>
              <a:rPr lang="en-US" sz="675">
                <a:solidFill>
                  <a:schemeClr val="tx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2020 Nokia</a:t>
            </a:r>
          </a:p>
        </p:txBody>
      </p:sp>
    </p:spTree>
    <p:extLst>
      <p:ext uri="{BB962C8B-B14F-4D97-AF65-F5344CB8AC3E}">
        <p14:creationId xmlns:p14="http://schemas.microsoft.com/office/powerpoint/2010/main" val="14005300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5347540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9"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6AE14C-B8A1-4DA8-874F-2A147F95898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225"/>
              </a:spcBef>
              <a:spcAft>
                <a:spcPts val="225"/>
              </a:spcAft>
            </a:pPr>
            <a:endParaRPr lang="en-US" sz="1950" b="0" i="0" baseline="0" err="1">
              <a:solidFill>
                <a:schemeClr val="bg1"/>
              </a:solidFill>
              <a:latin typeface="Nokia Pure Headline Light" panose="020B0304040602060303" pitchFamily="34" charset="0"/>
              <a:ea typeface="+mj-ea"/>
              <a:cs typeface="+mj-cs"/>
              <a:sym typeface="Nokia Pure Headline Light" panose="020B0304040602060303" pitchFamily="34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586062" y="0"/>
            <a:ext cx="2557938" cy="51435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16052" y="151830"/>
            <a:ext cx="5939028" cy="3000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416052" y="480212"/>
            <a:ext cx="5939028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350" b="0" dirty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EC2F904-C5C8-4B39-9C46-6CA56144D86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416051" y="31198"/>
            <a:ext cx="2882504" cy="92333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600" b="0" dirty="0">
                <a:latin typeface="+mj-lt"/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11496A88-D3F9-4689-8792-1936CEFAF94A}"/>
              </a:ext>
            </a:extLst>
          </p:cNvPr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416051" y="4791770"/>
            <a:ext cx="5939028" cy="923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latin typeface="+mj-lt"/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600"/>
              <a:t>Source: 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D5DC52-0B12-4266-B3C4-4ABD3AD12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 t="34837" r="15209" b="34836"/>
          <a:stretch/>
        </p:blipFill>
        <p:spPr>
          <a:xfrm>
            <a:off x="8058874" y="4900776"/>
            <a:ext cx="669074" cy="122404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96848D9-0844-45AA-BD39-DC12903FD7BA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416052" y="4910040"/>
            <a:ext cx="91372" cy="10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458058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75" b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pPr algn="l" defTabSz="45805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75" b="0">
              <a:solidFill>
                <a:schemeClr val="tx1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38012B-417F-49F3-99F1-E85AA7B96E46}"/>
              </a:ext>
            </a:extLst>
          </p:cNvPr>
          <p:cNvSpPr txBox="1"/>
          <p:nvPr userDrawn="1"/>
        </p:nvSpPr>
        <p:spPr>
          <a:xfrm>
            <a:off x="649128" y="4910040"/>
            <a:ext cx="532197" cy="103875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r>
              <a:rPr lang="en-US" sz="675">
                <a:solidFill>
                  <a:schemeClr val="tx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2020 Nokia</a:t>
            </a:r>
          </a:p>
        </p:txBody>
      </p:sp>
    </p:spTree>
    <p:extLst>
      <p:ext uri="{BB962C8B-B14F-4D97-AF65-F5344CB8AC3E}">
        <p14:creationId xmlns:p14="http://schemas.microsoft.com/office/powerpoint/2010/main" val="16363176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48A5D5-75B9-4F02-A4CB-B3C65A9BF2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9161015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3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648A5D5-75B9-4F02-A4CB-B3C65A9BF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F6816BD2-9824-424A-BD0C-CD1A18C6B4A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225"/>
              </a:spcBef>
              <a:spcAft>
                <a:spcPts val="225"/>
              </a:spcAft>
            </a:pPr>
            <a:endParaRPr lang="en-US" sz="1950" b="0" i="0" baseline="0" err="1">
              <a:solidFill>
                <a:schemeClr val="bg1"/>
              </a:solidFill>
              <a:latin typeface="Nokia Pure Headline Light" panose="020B0304040602060303" pitchFamily="34" charset="0"/>
              <a:ea typeface="+mj-ea"/>
              <a:cs typeface="+mj-cs"/>
              <a:sym typeface="Nokia Pure Headline Light" panose="020B0304040602060303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16052" y="151830"/>
            <a:ext cx="8311896" cy="3000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1AA88E-24E2-4493-A340-98EE8666A3B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416051" y="31198"/>
            <a:ext cx="2882504" cy="92333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600" b="0" dirty="0">
                <a:latin typeface="+mj-lt"/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497FCB2F-E271-427D-80CF-6712B9D1C637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416052" y="4791770"/>
            <a:ext cx="7137274" cy="923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latin typeface="+mj-lt"/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600"/>
              <a:t>Source: 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66A259-54CD-42B4-82C4-5D89470B11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 t="34837" r="15209" b="34836"/>
          <a:stretch/>
        </p:blipFill>
        <p:spPr>
          <a:xfrm>
            <a:off x="8058874" y="4900776"/>
            <a:ext cx="669074" cy="122404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2CD2D88E-939A-4DFB-9CCA-CABF5B6CDA96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416052" y="4910040"/>
            <a:ext cx="91372" cy="10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458058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75" b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pPr algn="l" defTabSz="45805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75" b="0">
              <a:solidFill>
                <a:schemeClr val="tx1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EB1B4B-1C1F-439A-808B-A1F92BAF0FAA}"/>
              </a:ext>
            </a:extLst>
          </p:cNvPr>
          <p:cNvSpPr txBox="1"/>
          <p:nvPr userDrawn="1"/>
        </p:nvSpPr>
        <p:spPr>
          <a:xfrm>
            <a:off x="649128" y="4910040"/>
            <a:ext cx="532197" cy="103875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r>
              <a:rPr lang="en-US" sz="675">
                <a:solidFill>
                  <a:schemeClr val="tx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2020 Nokia</a:t>
            </a:r>
          </a:p>
        </p:txBody>
      </p:sp>
    </p:spTree>
    <p:extLst>
      <p:ext uri="{BB962C8B-B14F-4D97-AF65-F5344CB8AC3E}">
        <p14:creationId xmlns:p14="http://schemas.microsoft.com/office/powerpoint/2010/main" val="22253842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0E9A7C-FB74-480B-8212-8CE5C1AF5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8497927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7"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0E9A7C-FB74-480B-8212-8CE5C1AF5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D5E1493-E8EF-4031-B447-85DA0B41811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416051" y="31198"/>
            <a:ext cx="2882504" cy="92333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600" b="0" dirty="0">
                <a:latin typeface="+mj-lt"/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94237615-6A6C-40B7-9124-2E45596850EC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416052" y="4791770"/>
            <a:ext cx="7137274" cy="923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latin typeface="+mj-lt"/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600"/>
              <a:t>Source: 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888861-F03F-4555-9348-6EF42C2C90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 t="34837" r="15209" b="34836"/>
          <a:stretch/>
        </p:blipFill>
        <p:spPr>
          <a:xfrm>
            <a:off x="8058874" y="4900776"/>
            <a:ext cx="669074" cy="122404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93EF6ABE-1101-4ABB-B28E-C033AB43DB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416052" y="4910040"/>
            <a:ext cx="91372" cy="10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458058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75" b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pPr algn="l" defTabSz="45805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75" b="0">
              <a:solidFill>
                <a:schemeClr val="tx1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573D4A-C1E0-4071-B79A-179F73AFCBDE}"/>
              </a:ext>
            </a:extLst>
          </p:cNvPr>
          <p:cNvSpPr txBox="1"/>
          <p:nvPr userDrawn="1"/>
        </p:nvSpPr>
        <p:spPr>
          <a:xfrm>
            <a:off x="649128" y="4910040"/>
            <a:ext cx="532197" cy="103875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r>
              <a:rPr lang="en-US" sz="675">
                <a:solidFill>
                  <a:schemeClr val="tx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2020 Nokia</a:t>
            </a:r>
          </a:p>
        </p:txBody>
      </p:sp>
    </p:spTree>
    <p:extLst>
      <p:ext uri="{BB962C8B-B14F-4D97-AF65-F5344CB8AC3E}">
        <p14:creationId xmlns:p14="http://schemas.microsoft.com/office/powerpoint/2010/main" val="35475446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 hidden="1">
            <a:extLst>
              <a:ext uri="{FF2B5EF4-FFF2-40B4-BE49-F238E27FC236}">
                <a16:creationId xmlns:a16="http://schemas.microsoft.com/office/drawing/2014/main" id="{A954CCC1-5027-4384-BFF6-B54153C697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41615536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1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2" name="Object 6" hidden="1">
                        <a:extLst>
                          <a:ext uri="{FF2B5EF4-FFF2-40B4-BE49-F238E27FC236}">
                            <a16:creationId xmlns:a16="http://schemas.microsoft.com/office/drawing/2014/main" id="{A954CCC1-5027-4384-BFF6-B54153C69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5. Source" hidden="1">
            <a:extLst>
              <a:ext uri="{FF2B5EF4-FFF2-40B4-BE49-F238E27FC236}">
                <a16:creationId xmlns:a16="http://schemas.microsoft.com/office/drawing/2014/main" id="{A880AF90-1F4E-4F76-BBD7-188A278B886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416052" y="4791770"/>
            <a:ext cx="7137274" cy="923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latin typeface="+mj-lt"/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600"/>
              <a:t>Source: 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85CD7D-AA6A-4474-AEF2-0F4D1AD2E71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011" y="1894872"/>
            <a:ext cx="3215980" cy="135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ags" Target="../tags/tag2.xml"/><Relationship Id="rId26" Type="http://schemas.openxmlformats.org/officeDocument/2006/relationships/tags" Target="../tags/tag10.xml"/><Relationship Id="rId3" Type="http://schemas.openxmlformats.org/officeDocument/2006/relationships/slideLayout" Target="../slideLayouts/slideLayout25.xml"/><Relationship Id="rId21" Type="http://schemas.openxmlformats.org/officeDocument/2006/relationships/tags" Target="../tags/tag5.xml"/><Relationship Id="rId34" Type="http://schemas.openxmlformats.org/officeDocument/2006/relationships/tags" Target="../tags/tag18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ags" Target="../tags/tag1.xml"/><Relationship Id="rId25" Type="http://schemas.openxmlformats.org/officeDocument/2006/relationships/tags" Target="../tags/tag9.xml"/><Relationship Id="rId33" Type="http://schemas.openxmlformats.org/officeDocument/2006/relationships/tags" Target="../tags/tag17.xml"/><Relationship Id="rId38" Type="http://schemas.openxmlformats.org/officeDocument/2006/relationships/image" Target="../media/image4.emf"/><Relationship Id="rId2" Type="http://schemas.openxmlformats.org/officeDocument/2006/relationships/slideLayout" Target="../slideLayouts/slideLayout24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4.xml"/><Relationship Id="rId29" Type="http://schemas.openxmlformats.org/officeDocument/2006/relationships/tags" Target="../tags/tag1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tags" Target="../tags/tag8.xml"/><Relationship Id="rId32" Type="http://schemas.openxmlformats.org/officeDocument/2006/relationships/tags" Target="../tags/tag16.xml"/><Relationship Id="rId37" Type="http://schemas.openxmlformats.org/officeDocument/2006/relationships/oleObject" Target="../embeddings/oleObject1.bin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6.xml"/><Relationship Id="rId23" Type="http://schemas.openxmlformats.org/officeDocument/2006/relationships/tags" Target="../tags/tag7.xml"/><Relationship Id="rId28" Type="http://schemas.openxmlformats.org/officeDocument/2006/relationships/tags" Target="../tags/tag12.xml"/><Relationship Id="rId36" Type="http://schemas.openxmlformats.org/officeDocument/2006/relationships/tags" Target="../tags/tag20.xml"/><Relationship Id="rId10" Type="http://schemas.openxmlformats.org/officeDocument/2006/relationships/slideLayout" Target="../slideLayouts/slideLayout32.xml"/><Relationship Id="rId19" Type="http://schemas.openxmlformats.org/officeDocument/2006/relationships/tags" Target="../tags/tag3.xml"/><Relationship Id="rId31" Type="http://schemas.openxmlformats.org/officeDocument/2006/relationships/tags" Target="../tags/tag1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ags" Target="../tags/tag6.xml"/><Relationship Id="rId27" Type="http://schemas.openxmlformats.org/officeDocument/2006/relationships/tags" Target="../tags/tag11.xml"/><Relationship Id="rId30" Type="http://schemas.openxmlformats.org/officeDocument/2006/relationships/tags" Target="../tags/tag14.xml"/><Relationship Id="rId35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33" r:id="rId2"/>
    <p:sldLayoutId id="2147483734" r:id="rId3"/>
    <p:sldLayoutId id="2147483663" r:id="rId4"/>
    <p:sldLayoutId id="2147483685" r:id="rId5"/>
    <p:sldLayoutId id="2147483686" r:id="rId6"/>
    <p:sldLayoutId id="2147483664" r:id="rId7"/>
    <p:sldLayoutId id="2147483665" r:id="rId8"/>
    <p:sldLayoutId id="2147483667" r:id="rId9"/>
    <p:sldLayoutId id="2147483668" r:id="rId10"/>
    <p:sldLayoutId id="2147483669" r:id="rId11"/>
    <p:sldLayoutId id="214748367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35" r:id="rId2"/>
    <p:sldLayoutId id="2147483754" r:id="rId3"/>
    <p:sldLayoutId id="2147483755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4648933"/>
            <a:ext cx="1009152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860070833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5" name="think-cell Slide" r:id="rId37" imgW="413" imgH="416" progId="TCLayout.ActiveDocument.1">
                  <p:embed/>
                </p:oleObj>
              </mc:Choice>
              <mc:Fallback>
                <p:oleObj name="think-cell Slide" r:id="rId37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 hidden="1">
            <a:extLst>
              <a:ext uri="{FF2B5EF4-FFF2-40B4-BE49-F238E27FC236}">
                <a16:creationId xmlns:a16="http://schemas.microsoft.com/office/drawing/2014/main" id="{0CE888F9-78DB-4BE1-9323-92D98AAEE2D4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225"/>
              </a:spcBef>
              <a:spcAft>
                <a:spcPts val="225"/>
              </a:spcAft>
            </a:pPr>
            <a:endParaRPr lang="en-US" sz="1950" b="0" i="0" baseline="0" err="1">
              <a:solidFill>
                <a:schemeClr val="bg1"/>
              </a:solidFill>
              <a:latin typeface="Nokia Pure Headline Light" panose="020B0304040602060303" pitchFamily="34" charset="0"/>
              <a:ea typeface="+mj-ea"/>
              <a:cs typeface="+mj-cs"/>
              <a:sym typeface="Nokia Pure Headline Light" panose="020B0304040602060303" pitchFamily="34" charset="0"/>
            </a:endParaRPr>
          </a:p>
        </p:txBody>
      </p:sp>
      <p:grpSp>
        <p:nvGrpSpPr>
          <p:cNvPr id="59" name="Rectangle 2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/>
        </p:nvGrpSpPr>
        <p:grpSpPr>
          <a:xfrm>
            <a:off x="0" y="0"/>
            <a:ext cx="9142857" cy="51435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992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992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992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992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992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992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992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992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992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992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992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992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992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992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992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992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992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992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992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992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992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992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992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992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992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992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4" name="Sticker" hidden="1">
            <a:extLst>
              <a:ext uri="{FF2B5EF4-FFF2-40B4-BE49-F238E27FC236}">
                <a16:creationId xmlns:a16="http://schemas.microsoft.com/office/drawing/2014/main" id="{F9BB011A-568C-4B05-AE57-EB000B2FD8BB}"/>
              </a:ext>
            </a:extLst>
          </p:cNvPr>
          <p:cNvSpPr txBox="1"/>
          <p:nvPr userDrawn="1"/>
        </p:nvSpPr>
        <p:spPr>
          <a:xfrm>
            <a:off x="416052" y="824080"/>
            <a:ext cx="261290" cy="9233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300"/>
              </a:spcBef>
              <a:spcAft>
                <a:spcPts val="300"/>
              </a:spcAft>
              <a:buNone/>
              <a:defRPr sz="800" b="1" cap="all" baseline="0">
                <a:latin typeface="+mj-lt"/>
              </a:defRPr>
            </a:lvl1pPr>
          </a:lstStyle>
          <a:p>
            <a:pPr lvl="0"/>
            <a:r>
              <a:rPr lang="en-US" sz="600"/>
              <a:t>STICKER</a:t>
            </a:r>
          </a:p>
        </p:txBody>
      </p:sp>
      <p:sp>
        <p:nvSpPr>
          <p:cNvPr id="169" name="ACET" hidden="1">
            <a:extLst>
              <a:ext uri="{FF2B5EF4-FFF2-40B4-BE49-F238E27FC236}">
                <a16:creationId xmlns:a16="http://schemas.microsoft.com/office/drawing/2014/main" id="{62CF7362-20CB-4908-AFFE-D4E2B9A5DF3B}"/>
              </a:ext>
            </a:extLst>
          </p:cNvPr>
          <p:cNvSpPr txBox="1">
            <a:spLocks/>
          </p:cNvSpPr>
          <p:nvPr userDrawn="1">
            <p:custDataLst>
              <p:tags r:id="rId19"/>
            </p:custDataLst>
          </p:nvPr>
        </p:nvSpPr>
        <p:spPr>
          <a:xfrm>
            <a:off x="416051" y="1628775"/>
            <a:ext cx="2362868" cy="4039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1">
                <a:latin typeface="+mj-lt"/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1200"/>
              <a:t>Above Chart Exhibit Title</a:t>
            </a:r>
          </a:p>
          <a:p>
            <a:pPr lvl="0"/>
            <a:r>
              <a:rPr lang="en-US" sz="1200"/>
              <a:t>Unit of Measure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F3293-4EFE-461D-940D-7EE66BAE3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051" y="2128163"/>
            <a:ext cx="2362868" cy="10387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70" name="LegendLines" hidden="1">
            <a:extLst>
              <a:ext uri="{FF2B5EF4-FFF2-40B4-BE49-F238E27FC236}">
                <a16:creationId xmlns:a16="http://schemas.microsoft.com/office/drawing/2014/main" id="{A33E5393-E791-414A-80FA-1CD1A4A61FC8}"/>
              </a:ext>
            </a:extLst>
          </p:cNvPr>
          <p:cNvGrpSpPr/>
          <p:nvPr userDrawn="1"/>
        </p:nvGrpSpPr>
        <p:grpSpPr>
          <a:xfrm>
            <a:off x="7737976" y="2362665"/>
            <a:ext cx="959513" cy="718715"/>
            <a:chOff x="10162879" y="3243771"/>
            <a:chExt cx="1279351" cy="958287"/>
          </a:xfrm>
        </p:grpSpPr>
        <p:sp>
          <p:nvSpPr>
            <p:cNvPr id="171" name="Legend1">
              <a:extLst>
                <a:ext uri="{FF2B5EF4-FFF2-40B4-BE49-F238E27FC236}">
                  <a16:creationId xmlns:a16="http://schemas.microsoft.com/office/drawing/2014/main" id="{286472B7-7DB2-4796-A3DD-187F12904AE3}"/>
                </a:ext>
              </a:extLst>
            </p:cNvPr>
            <p:cNvSpPr txBox="1"/>
            <p:nvPr/>
          </p:nvSpPr>
          <p:spPr>
            <a:xfrm>
              <a:off x="10886522" y="3243771"/>
              <a:ext cx="55570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n-US" sz="1050">
                  <a:latin typeface="+mj-lt"/>
                </a:rPr>
                <a:t>Legend</a:t>
              </a:r>
            </a:p>
          </p:txBody>
        </p:sp>
        <p:sp>
          <p:nvSpPr>
            <p:cNvPr id="172" name="Legend2">
              <a:extLst>
                <a:ext uri="{FF2B5EF4-FFF2-40B4-BE49-F238E27FC236}">
                  <a16:creationId xmlns:a16="http://schemas.microsoft.com/office/drawing/2014/main" id="{344D0987-A577-4AEF-9156-B615BFB123E9}"/>
                </a:ext>
              </a:extLst>
            </p:cNvPr>
            <p:cNvSpPr txBox="1"/>
            <p:nvPr/>
          </p:nvSpPr>
          <p:spPr>
            <a:xfrm>
              <a:off x="10886522" y="3615192"/>
              <a:ext cx="55570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n-US" sz="1050">
                  <a:latin typeface="+mj-lt"/>
                </a:rPr>
                <a:t>Legend</a:t>
              </a:r>
            </a:p>
          </p:txBody>
        </p:sp>
        <p:sp>
          <p:nvSpPr>
            <p:cNvPr id="173" name="Legend3">
              <a:extLst>
                <a:ext uri="{FF2B5EF4-FFF2-40B4-BE49-F238E27FC236}">
                  <a16:creationId xmlns:a16="http://schemas.microsoft.com/office/drawing/2014/main" id="{2D4525A7-B3E2-4977-B61C-522BD492DAAA}"/>
                </a:ext>
              </a:extLst>
            </p:cNvPr>
            <p:cNvSpPr txBox="1"/>
            <p:nvPr/>
          </p:nvSpPr>
          <p:spPr>
            <a:xfrm>
              <a:off x="10886522" y="3986614"/>
              <a:ext cx="55570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n-US" sz="1050">
                  <a:latin typeface="+mj-lt"/>
                </a:rPr>
                <a:t>Legend</a:t>
              </a:r>
            </a:p>
          </p:txBody>
        </p:sp>
        <p:sp>
          <p:nvSpPr>
            <p:cNvPr id="174" name="LineLegend3">
              <a:extLst>
                <a:ext uri="{FF2B5EF4-FFF2-40B4-BE49-F238E27FC236}">
                  <a16:creationId xmlns:a16="http://schemas.microsoft.com/office/drawing/2014/main" id="{92B1B594-DB9D-4B66-B0A6-37B685A5A9C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>
                <a:latin typeface="+mj-lt"/>
                <a:ea typeface="+mn-ea"/>
              </a:endParaRPr>
            </a:p>
          </p:txBody>
        </p:sp>
        <p:sp>
          <p:nvSpPr>
            <p:cNvPr id="175" name="LineLegend2">
              <a:extLst>
                <a:ext uri="{FF2B5EF4-FFF2-40B4-BE49-F238E27FC236}">
                  <a16:creationId xmlns:a16="http://schemas.microsoft.com/office/drawing/2014/main" id="{E2F94EE1-0013-469F-B915-9E43B96133F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>
                <a:latin typeface="+mj-lt"/>
                <a:ea typeface="+mn-ea"/>
              </a:endParaRPr>
            </a:p>
          </p:txBody>
        </p:sp>
        <p:sp>
          <p:nvSpPr>
            <p:cNvPr id="176" name="LineLegend1">
              <a:extLst>
                <a:ext uri="{FF2B5EF4-FFF2-40B4-BE49-F238E27FC236}">
                  <a16:creationId xmlns:a16="http://schemas.microsoft.com/office/drawing/2014/main" id="{D9547E15-6FAF-4A25-841A-757303063DC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>
                <a:latin typeface="+mj-lt"/>
                <a:ea typeface="+mn-ea"/>
              </a:endParaRPr>
            </a:p>
          </p:txBody>
        </p:sp>
      </p:grpSp>
      <p:grpSp>
        <p:nvGrpSpPr>
          <p:cNvPr id="177" name="LegendMoons" hidden="1">
            <a:extLst>
              <a:ext uri="{FF2B5EF4-FFF2-40B4-BE49-F238E27FC236}">
                <a16:creationId xmlns:a16="http://schemas.microsoft.com/office/drawing/2014/main" id="{F0E89655-7E74-4E92-961F-5D74D945EA67}"/>
              </a:ext>
            </a:extLst>
          </p:cNvPr>
          <p:cNvGrpSpPr/>
          <p:nvPr userDrawn="1"/>
        </p:nvGrpSpPr>
        <p:grpSpPr>
          <a:xfrm>
            <a:off x="8016234" y="859030"/>
            <a:ext cx="681255" cy="1298894"/>
            <a:chOff x="7723680" y="1702457"/>
            <a:chExt cx="908340" cy="1731859"/>
          </a:xfrm>
        </p:grpSpPr>
        <p:sp>
          <p:nvSpPr>
            <p:cNvPr id="178" name="Legend1">
              <a:extLst>
                <a:ext uri="{FF2B5EF4-FFF2-40B4-BE49-F238E27FC236}">
                  <a16:creationId xmlns:a16="http://schemas.microsoft.com/office/drawing/2014/main" id="{4433675F-A576-44E6-A577-1FE2BC5A84E1}"/>
                </a:ext>
              </a:extLst>
            </p:cNvPr>
            <p:cNvSpPr txBox="1"/>
            <p:nvPr/>
          </p:nvSpPr>
          <p:spPr>
            <a:xfrm>
              <a:off x="8076312" y="1709816"/>
              <a:ext cx="55570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n-US" sz="1050">
                  <a:latin typeface="+mj-lt"/>
                </a:rPr>
                <a:t>Legend</a:t>
              </a:r>
            </a:p>
          </p:txBody>
        </p:sp>
        <p:sp>
          <p:nvSpPr>
            <p:cNvPr id="186" name="Legend2">
              <a:extLst>
                <a:ext uri="{FF2B5EF4-FFF2-40B4-BE49-F238E27FC236}">
                  <a16:creationId xmlns:a16="http://schemas.microsoft.com/office/drawing/2014/main" id="{D74D623A-2EF2-4F41-BE87-30EFEB63F08F}"/>
                </a:ext>
              </a:extLst>
            </p:cNvPr>
            <p:cNvSpPr txBox="1"/>
            <p:nvPr/>
          </p:nvSpPr>
          <p:spPr>
            <a:xfrm>
              <a:off x="8076312" y="2085274"/>
              <a:ext cx="55570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n-US" sz="1050">
                  <a:latin typeface="+mj-lt"/>
                </a:rPr>
                <a:t>Legend</a:t>
              </a:r>
            </a:p>
          </p:txBody>
        </p:sp>
        <p:sp>
          <p:nvSpPr>
            <p:cNvPr id="198" name="Legend3">
              <a:extLst>
                <a:ext uri="{FF2B5EF4-FFF2-40B4-BE49-F238E27FC236}">
                  <a16:creationId xmlns:a16="http://schemas.microsoft.com/office/drawing/2014/main" id="{AD526059-5E45-4218-8409-B540228ED501}"/>
                </a:ext>
              </a:extLst>
            </p:cNvPr>
            <p:cNvSpPr txBox="1"/>
            <p:nvPr/>
          </p:nvSpPr>
          <p:spPr>
            <a:xfrm>
              <a:off x="8076312" y="2460733"/>
              <a:ext cx="55570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n-US" sz="1050">
                  <a:latin typeface="+mj-lt"/>
                </a:rPr>
                <a:t>Legend</a:t>
              </a:r>
            </a:p>
          </p:txBody>
        </p:sp>
        <p:sp>
          <p:nvSpPr>
            <p:cNvPr id="199" name="Legend4">
              <a:extLst>
                <a:ext uri="{FF2B5EF4-FFF2-40B4-BE49-F238E27FC236}">
                  <a16:creationId xmlns:a16="http://schemas.microsoft.com/office/drawing/2014/main" id="{CBAEF0CB-5C4D-4BB9-B126-D4B834CAB40B}"/>
                </a:ext>
              </a:extLst>
            </p:cNvPr>
            <p:cNvSpPr txBox="1"/>
            <p:nvPr/>
          </p:nvSpPr>
          <p:spPr>
            <a:xfrm>
              <a:off x="8076312" y="2836192"/>
              <a:ext cx="55570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n-US" sz="1050">
                  <a:latin typeface="+mj-lt"/>
                </a:rPr>
                <a:t>Legend</a:t>
              </a:r>
            </a:p>
          </p:txBody>
        </p:sp>
        <p:sp>
          <p:nvSpPr>
            <p:cNvPr id="200" name="Legend5">
              <a:extLst>
                <a:ext uri="{FF2B5EF4-FFF2-40B4-BE49-F238E27FC236}">
                  <a16:creationId xmlns:a16="http://schemas.microsoft.com/office/drawing/2014/main" id="{EEDFAF41-86EC-45B2-A89F-D48F8938E53B}"/>
                </a:ext>
              </a:extLst>
            </p:cNvPr>
            <p:cNvSpPr txBox="1"/>
            <p:nvPr/>
          </p:nvSpPr>
          <p:spPr>
            <a:xfrm>
              <a:off x="8076312" y="3211653"/>
              <a:ext cx="55570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n-US" sz="1050">
                  <a:latin typeface="+mj-lt"/>
                </a:rPr>
                <a:t>Legend</a:t>
              </a:r>
            </a:p>
          </p:txBody>
        </p:sp>
        <p:grpSp>
          <p:nvGrpSpPr>
            <p:cNvPr id="201" name="MoonLegend1">
              <a:extLst>
                <a:ext uri="{FF2B5EF4-FFF2-40B4-BE49-F238E27FC236}">
                  <a16:creationId xmlns:a16="http://schemas.microsoft.com/office/drawing/2014/main" id="{EAD52337-E2F7-4D28-B67C-95CE04206185}"/>
                </a:ext>
              </a:extLst>
            </p:cNvPr>
            <p:cNvGrpSpPr>
              <a:grpSpLocks noChangeAspect="1"/>
            </p:cNvGrpSpPr>
            <p:nvPr>
              <p:custDataLst>
                <p:tags r:id="rId22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330CC07C-5B4A-41B2-AFF3-387A43A762A4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15" name="Arc 214">
                <a:extLst>
                  <a:ext uri="{FF2B5EF4-FFF2-40B4-BE49-F238E27FC236}">
                    <a16:creationId xmlns:a16="http://schemas.microsoft.com/office/drawing/2014/main" id="{5F04CBAA-FFCD-4EEC-AC4A-B1A07D959E47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202" name="MoonLegend2">
              <a:extLst>
                <a:ext uri="{FF2B5EF4-FFF2-40B4-BE49-F238E27FC236}">
                  <a16:creationId xmlns:a16="http://schemas.microsoft.com/office/drawing/2014/main" id="{0A4AD4FD-E3DD-499E-AC3F-9D2AA81A4FB1}"/>
                </a:ext>
              </a:extLst>
            </p:cNvPr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3848DAA-CDB5-4EFF-A757-19DF3F588C69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13" name="Arc 212">
                <a:extLst>
                  <a:ext uri="{FF2B5EF4-FFF2-40B4-BE49-F238E27FC236}">
                    <a16:creationId xmlns:a16="http://schemas.microsoft.com/office/drawing/2014/main" id="{1D195775-07AE-4D27-B67C-905CAE11A71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203" name="MoonLegend3">
              <a:extLst>
                <a:ext uri="{FF2B5EF4-FFF2-40B4-BE49-F238E27FC236}">
                  <a16:creationId xmlns:a16="http://schemas.microsoft.com/office/drawing/2014/main" id="{89BA9FF7-E8E9-49D2-A9A6-DFEF72A19598}"/>
                </a:ext>
              </a:extLst>
            </p:cNvPr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C2A13E5E-CD28-458A-A995-3DB7C0C34A96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11" name="Arc 210">
                <a:extLst>
                  <a:ext uri="{FF2B5EF4-FFF2-40B4-BE49-F238E27FC236}">
                    <a16:creationId xmlns:a16="http://schemas.microsoft.com/office/drawing/2014/main" id="{9CB770B7-B0AF-411A-9C3E-2720A10F8D3E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204" name="MoonLegend4">
              <a:extLst>
                <a:ext uri="{FF2B5EF4-FFF2-40B4-BE49-F238E27FC236}">
                  <a16:creationId xmlns:a16="http://schemas.microsoft.com/office/drawing/2014/main" id="{7C15197C-4409-4F4E-BB22-E133403EB88C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19915108-0841-47B6-9F96-A50BEACEF875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09" name="Arc 208">
                <a:extLst>
                  <a:ext uri="{FF2B5EF4-FFF2-40B4-BE49-F238E27FC236}">
                    <a16:creationId xmlns:a16="http://schemas.microsoft.com/office/drawing/2014/main" id="{6F90EFF7-ADA4-4495-A154-7EE78684139F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205" name="MoonLegend5">
              <a:extLst>
                <a:ext uri="{FF2B5EF4-FFF2-40B4-BE49-F238E27FC236}">
                  <a16:creationId xmlns:a16="http://schemas.microsoft.com/office/drawing/2014/main" id="{52E437EC-D47A-4DEC-B52D-D1CF5F310F2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80B3E66-B9B7-4931-B7D2-85534E94F8FC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07" name="Arc 206">
                <a:extLst>
                  <a:ext uri="{FF2B5EF4-FFF2-40B4-BE49-F238E27FC236}">
                    <a16:creationId xmlns:a16="http://schemas.microsoft.com/office/drawing/2014/main" id="{CEF1790A-756D-421A-AE52-697610FDAC67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216" name="LegendBoxes" hidden="1">
            <a:extLst>
              <a:ext uri="{FF2B5EF4-FFF2-40B4-BE49-F238E27FC236}">
                <a16:creationId xmlns:a16="http://schemas.microsoft.com/office/drawing/2014/main" id="{C03BC90B-2E7F-4CEA-95C3-76FD597CE951}"/>
              </a:ext>
            </a:extLst>
          </p:cNvPr>
          <p:cNvGrpSpPr/>
          <p:nvPr userDrawn="1"/>
        </p:nvGrpSpPr>
        <p:grpSpPr>
          <a:xfrm>
            <a:off x="8036090" y="3286124"/>
            <a:ext cx="661390" cy="1287961"/>
            <a:chOff x="10652400" y="4322823"/>
            <a:chExt cx="881855" cy="1717282"/>
          </a:xfrm>
        </p:grpSpPr>
        <p:sp>
          <p:nvSpPr>
            <p:cNvPr id="217" name="RectangleLegend1">
              <a:extLst>
                <a:ext uri="{FF2B5EF4-FFF2-40B4-BE49-F238E27FC236}">
                  <a16:creationId xmlns:a16="http://schemas.microsoft.com/office/drawing/2014/main" id="{36BA1DD6-A291-45C2-9B7E-66252267B879}"/>
                </a:ext>
              </a:extLst>
            </p:cNvPr>
            <p:cNvSpPr/>
            <p:nvPr/>
          </p:nvSpPr>
          <p:spPr>
            <a:xfrm>
              <a:off x="1065240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 err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8" name="RectangleLegend2">
              <a:extLst>
                <a:ext uri="{FF2B5EF4-FFF2-40B4-BE49-F238E27FC236}">
                  <a16:creationId xmlns:a16="http://schemas.microsoft.com/office/drawing/2014/main" id="{50EE9BD0-038E-47E5-A902-AE6E476A3AC9}"/>
                </a:ext>
              </a:extLst>
            </p:cNvPr>
            <p:cNvSpPr/>
            <p:nvPr/>
          </p:nvSpPr>
          <p:spPr>
            <a:xfrm>
              <a:off x="1065240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 err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9" name="RectangleLegend3">
              <a:extLst>
                <a:ext uri="{FF2B5EF4-FFF2-40B4-BE49-F238E27FC236}">
                  <a16:creationId xmlns:a16="http://schemas.microsoft.com/office/drawing/2014/main" id="{E634366D-DA3A-42D8-9159-3BB246488CEB}"/>
                </a:ext>
              </a:extLst>
            </p:cNvPr>
            <p:cNvSpPr/>
            <p:nvPr/>
          </p:nvSpPr>
          <p:spPr>
            <a:xfrm>
              <a:off x="1065240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 err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0" name="RectangleLegend4">
              <a:extLst>
                <a:ext uri="{FF2B5EF4-FFF2-40B4-BE49-F238E27FC236}">
                  <a16:creationId xmlns:a16="http://schemas.microsoft.com/office/drawing/2014/main" id="{E81D6B28-B3E9-4F86-AF6F-8CEAE243E816}"/>
                </a:ext>
              </a:extLst>
            </p:cNvPr>
            <p:cNvSpPr/>
            <p:nvPr/>
          </p:nvSpPr>
          <p:spPr>
            <a:xfrm>
              <a:off x="1065240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 err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1" name="RectangleLegend5">
              <a:extLst>
                <a:ext uri="{FF2B5EF4-FFF2-40B4-BE49-F238E27FC236}">
                  <a16:creationId xmlns:a16="http://schemas.microsoft.com/office/drawing/2014/main" id="{0E17B9F4-28BE-43CE-9435-FDB5F82F0A23}"/>
                </a:ext>
              </a:extLst>
            </p:cNvPr>
            <p:cNvSpPr/>
            <p:nvPr/>
          </p:nvSpPr>
          <p:spPr>
            <a:xfrm>
              <a:off x="1065240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 err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2" name="Legend1">
              <a:extLst>
                <a:ext uri="{FF2B5EF4-FFF2-40B4-BE49-F238E27FC236}">
                  <a16:creationId xmlns:a16="http://schemas.microsoft.com/office/drawing/2014/main" id="{F04B4523-BED8-4498-B16B-AFA77CCF7853}"/>
                </a:ext>
              </a:extLst>
            </p:cNvPr>
            <p:cNvSpPr txBox="1"/>
            <p:nvPr/>
          </p:nvSpPr>
          <p:spPr>
            <a:xfrm>
              <a:off x="10978545" y="4322823"/>
              <a:ext cx="55570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n-US" sz="1050">
                  <a:latin typeface="+mj-lt"/>
                </a:rPr>
                <a:t>Legend</a:t>
              </a:r>
            </a:p>
          </p:txBody>
        </p:sp>
        <p:sp>
          <p:nvSpPr>
            <p:cNvPr id="223" name="Legend2">
              <a:extLst>
                <a:ext uri="{FF2B5EF4-FFF2-40B4-BE49-F238E27FC236}">
                  <a16:creationId xmlns:a16="http://schemas.microsoft.com/office/drawing/2014/main" id="{2158729A-6934-463E-8F96-3776F6499B86}"/>
                </a:ext>
              </a:extLst>
            </p:cNvPr>
            <p:cNvSpPr txBox="1"/>
            <p:nvPr/>
          </p:nvSpPr>
          <p:spPr>
            <a:xfrm>
              <a:off x="10978546" y="4702322"/>
              <a:ext cx="555709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n-US" sz="1050">
                  <a:latin typeface="+mj-lt"/>
                </a:rPr>
                <a:t>Legend</a:t>
              </a:r>
            </a:p>
          </p:txBody>
        </p:sp>
        <p:sp>
          <p:nvSpPr>
            <p:cNvPr id="224" name="Legend3">
              <a:extLst>
                <a:ext uri="{FF2B5EF4-FFF2-40B4-BE49-F238E27FC236}">
                  <a16:creationId xmlns:a16="http://schemas.microsoft.com/office/drawing/2014/main" id="{7E3AB8D6-812B-4BF3-BB5B-259FE5629918}"/>
                </a:ext>
              </a:extLst>
            </p:cNvPr>
            <p:cNvSpPr txBox="1"/>
            <p:nvPr/>
          </p:nvSpPr>
          <p:spPr>
            <a:xfrm>
              <a:off x="10978546" y="5081819"/>
              <a:ext cx="555709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n-US" sz="1050">
                  <a:latin typeface="+mj-lt"/>
                </a:rPr>
                <a:t>Legend</a:t>
              </a:r>
            </a:p>
          </p:txBody>
        </p:sp>
        <p:sp>
          <p:nvSpPr>
            <p:cNvPr id="225" name="Legend4">
              <a:extLst>
                <a:ext uri="{FF2B5EF4-FFF2-40B4-BE49-F238E27FC236}">
                  <a16:creationId xmlns:a16="http://schemas.microsoft.com/office/drawing/2014/main" id="{5D1CCA02-93E8-4E7E-BEE7-88A792752738}"/>
                </a:ext>
              </a:extLst>
            </p:cNvPr>
            <p:cNvSpPr txBox="1"/>
            <p:nvPr/>
          </p:nvSpPr>
          <p:spPr>
            <a:xfrm>
              <a:off x="10978546" y="5453241"/>
              <a:ext cx="555709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n-US" sz="1050">
                  <a:latin typeface="+mj-lt"/>
                </a:rPr>
                <a:t>Legend</a:t>
              </a:r>
            </a:p>
          </p:txBody>
        </p:sp>
        <p:sp>
          <p:nvSpPr>
            <p:cNvPr id="226" name="Legend5">
              <a:extLst>
                <a:ext uri="{FF2B5EF4-FFF2-40B4-BE49-F238E27FC236}">
                  <a16:creationId xmlns:a16="http://schemas.microsoft.com/office/drawing/2014/main" id="{856771A2-7A3D-4C0C-BE25-651C76623ED4}"/>
                </a:ext>
              </a:extLst>
            </p:cNvPr>
            <p:cNvSpPr txBox="1"/>
            <p:nvPr/>
          </p:nvSpPr>
          <p:spPr>
            <a:xfrm>
              <a:off x="10978545" y="5824661"/>
              <a:ext cx="555709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n-US" sz="1050">
                  <a:latin typeface="+mj-lt"/>
                </a:rPr>
                <a:t>Legend</a:t>
              </a:r>
            </a:p>
          </p:txBody>
        </p:sp>
      </p:grp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0"/>
            </p:custDataLst>
          </p:nvPr>
        </p:nvSpPr>
        <p:spPr>
          <a:xfrm>
            <a:off x="415479" y="4676652"/>
            <a:ext cx="7137274" cy="9233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z="600"/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416052" y="151830"/>
            <a:ext cx="8311896" cy="30008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949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</p:sldLayoutIdLst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950" b="0" kern="1200" spc="0" baseline="0">
          <a:ln w="6350" cap="flat">
            <a:noFill/>
            <a:miter lim="800000"/>
          </a:ln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Font typeface="Segoe UI" panose="020B0502040204020203" pitchFamily="34" charset="0"/>
        <a:buChar char="​"/>
        <a:defRPr lang="en-US" sz="1200" kern="1200" dirty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157734" indent="-157734" algn="l" defTabSz="685800" rtl="0" eaLnBrk="1" latinLnBrk="0" hangingPunct="1">
        <a:lnSpc>
          <a:spcPct val="100000"/>
        </a:lnSpc>
        <a:spcBef>
          <a:spcPts val="0"/>
        </a:spcBef>
        <a:spcAft>
          <a:spcPts val="225"/>
        </a:spcAft>
        <a:buClr>
          <a:schemeClr val="accent1"/>
        </a:buClr>
        <a:buSzPct val="100000"/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15468" indent="-212598" algn="l" defTabSz="685800" rtl="0" eaLnBrk="1" latinLnBrk="0" hangingPunct="1">
        <a:lnSpc>
          <a:spcPct val="100000"/>
        </a:lnSpc>
        <a:spcBef>
          <a:spcPts val="0"/>
        </a:spcBef>
        <a:spcAft>
          <a:spcPts val="225"/>
        </a:spcAft>
        <a:buClr>
          <a:schemeClr val="accent1"/>
        </a:buClr>
        <a:buSzPct val="100000"/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473202" indent="-157734" algn="l" defTabSz="685800" rtl="0" eaLnBrk="1" latinLnBrk="0" hangingPunct="1">
        <a:lnSpc>
          <a:spcPct val="100000"/>
        </a:lnSpc>
        <a:spcBef>
          <a:spcPts val="0"/>
        </a:spcBef>
        <a:spcAft>
          <a:spcPts val="225"/>
        </a:spcAft>
        <a:buClr>
          <a:schemeClr val="accent1"/>
        </a:buClr>
        <a:buSzPct val="100000"/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630936" indent="-157734" algn="l" defTabSz="685800" rtl="0" eaLnBrk="1" latinLnBrk="0" hangingPunct="1">
        <a:lnSpc>
          <a:spcPct val="100000"/>
        </a:lnSpc>
        <a:spcBef>
          <a:spcPts val="0"/>
        </a:spcBef>
        <a:spcAft>
          <a:spcPts val="225"/>
        </a:spcAft>
        <a:buClr>
          <a:schemeClr val="accent1"/>
        </a:buClr>
        <a:buSzPct val="100000"/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814388" indent="-128588" algn="l" defTabSz="685800" rtl="0" eaLnBrk="1" latinLnBrk="0" hangingPunct="1">
        <a:lnSpc>
          <a:spcPct val="100000"/>
        </a:lnSpc>
        <a:spcBef>
          <a:spcPts val="0"/>
        </a:spcBef>
        <a:spcAft>
          <a:spcPts val="225"/>
        </a:spcAft>
        <a:buSzPct val="100000"/>
        <a:buFont typeface="Arial" panose="020B0604020202020204" pitchFamily="34" charset="0"/>
        <a:buChar char="▫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814388" indent="-128588" algn="l" defTabSz="685800" rtl="0" eaLnBrk="1" latinLnBrk="0" hangingPunct="1">
        <a:lnSpc>
          <a:spcPct val="100000"/>
        </a:lnSpc>
        <a:spcBef>
          <a:spcPts val="0"/>
        </a:spcBef>
        <a:spcAft>
          <a:spcPts val="225"/>
        </a:spcAft>
        <a:buSzPct val="100000"/>
        <a:buFont typeface="Arial" panose="020B0604020202020204" pitchFamily="34" charset="0"/>
        <a:buChar char="▫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814388" indent="-128588" algn="l" defTabSz="685800" rtl="0" eaLnBrk="1" latinLnBrk="0" hangingPunct="1">
        <a:lnSpc>
          <a:spcPct val="100000"/>
        </a:lnSpc>
        <a:spcBef>
          <a:spcPts val="0"/>
        </a:spcBef>
        <a:spcAft>
          <a:spcPts val="225"/>
        </a:spcAft>
        <a:buSzPct val="100000"/>
        <a:buFont typeface="Arial" panose="020B0604020202020204" pitchFamily="34" charset="0"/>
        <a:buChar char="▫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814388" indent="-128588" algn="l" defTabSz="685800" rtl="0" eaLnBrk="1" latinLnBrk="0" hangingPunct="1">
        <a:lnSpc>
          <a:spcPct val="100000"/>
        </a:lnSpc>
        <a:spcBef>
          <a:spcPts val="0"/>
        </a:spcBef>
        <a:spcAft>
          <a:spcPts val="225"/>
        </a:spcAft>
        <a:buSzPct val="100000"/>
        <a:buFont typeface="Arial" panose="020B0604020202020204" pitchFamily="34" charset="0"/>
        <a:buChar char="▫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odinghorror.com/the-ten-commandments-of-egoless-programming/" TargetMode="Externa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ang.llvm.org/docs/ClangFormat.html" TargetMode="External"/><Relationship Id="rId2" Type="http://schemas.openxmlformats.org/officeDocument/2006/relationships/hyperlink" Target="https://github.com/rungokarol/paro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clang.llvm.org/extra/clang-tidy/checks/list.html" TargetMode="External"/><Relationship Id="rId5" Type="http://schemas.openxmlformats.org/officeDocument/2006/relationships/hyperlink" Target="https://clang.llvm.org/extra/clang-tidy/" TargetMode="External"/><Relationship Id="rId4" Type="http://schemas.openxmlformats.org/officeDocument/2006/relationships/hyperlink" Target="https://clang.llvm.org/docs/ClangFormatStyleOption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3AE4A4-F521-4B46-BB77-BDFFF6278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862" y="3004457"/>
            <a:ext cx="6486087" cy="415574"/>
          </a:xfrm>
        </p:spPr>
        <p:txBody>
          <a:bodyPr lIns="0" tIns="0" rIns="0" bIns="0" anchor="t"/>
          <a:lstStyle/>
          <a:p>
            <a:r>
              <a:rPr lang="pl-PL" sz="1800" dirty="0">
                <a:latin typeface="Arial"/>
                <a:cs typeface="Arial"/>
              </a:rPr>
              <a:t>Author: Karol Rungo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CCFE1-D50A-4CB0-9078-0D05C71DF383}"/>
              </a:ext>
            </a:extLst>
          </p:cNvPr>
          <p:cNvSpPr/>
          <p:nvPr/>
        </p:nvSpPr>
        <p:spPr>
          <a:xfrm>
            <a:off x="249862" y="1923272"/>
            <a:ext cx="7950993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pl-PL" sz="3200" dirty="0">
                <a:solidFill>
                  <a:schemeClr val="bg1"/>
                </a:solidFill>
                <a:cs typeface="Calibri"/>
              </a:rPr>
              <a:t>PARO: Warsztat zwinnego programisty</a:t>
            </a:r>
            <a:endParaRPr lang="fi-FI" sz="32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16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ED1EDD-F056-4687-BC55-2FA1684BA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844400"/>
            <a:ext cx="8308800" cy="309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ATDD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review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Build</a:t>
            </a:r>
            <a:r>
              <a:rPr lang="pl-PL" dirty="0"/>
              <a:t> system-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works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Clang</a:t>
            </a:r>
            <a:r>
              <a:rPr lang="pl-PL" dirty="0"/>
              <a:t>-format &amp; </a:t>
            </a:r>
            <a:r>
              <a:rPr lang="pl-PL" dirty="0" err="1"/>
              <a:t>clang-tidy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5CE1E-6206-4249-92DD-0E33FAE60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2846E-512B-4CCE-9141-47232010E01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6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A6A9-5831-40DC-8C03-FACB70E489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ATDD – </a:t>
            </a:r>
            <a:r>
              <a:rPr lang="pl-PL" dirty="0" err="1"/>
              <a:t>Acceptance</a:t>
            </a:r>
            <a:r>
              <a:rPr lang="pl-PL" dirty="0"/>
              <a:t> test </a:t>
            </a:r>
            <a:r>
              <a:rPr lang="pl-PL" dirty="0" err="1"/>
              <a:t>driven</a:t>
            </a:r>
            <a:r>
              <a:rPr lang="pl-PL" dirty="0"/>
              <a:t> development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8EE32-A030-4CC9-89FB-11012F6ACBF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  <p:pic>
        <p:nvPicPr>
          <p:cNvPr id="57346" name="Picture 2" descr="Picture">
            <a:extLst>
              <a:ext uri="{FF2B5EF4-FFF2-40B4-BE49-F238E27FC236}">
                <a16:creationId xmlns:a16="http://schemas.microsoft.com/office/drawing/2014/main" id="{CFCF735F-4ABE-4592-960D-FCF37901E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0" y="843915"/>
            <a:ext cx="29908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9D218E-2D56-48B2-9346-22352B34F03E}"/>
              </a:ext>
            </a:extLst>
          </p:cNvPr>
          <p:cNvSpPr/>
          <p:nvPr/>
        </p:nvSpPr>
        <p:spPr>
          <a:xfrm>
            <a:off x="3408450" y="843915"/>
            <a:ext cx="54681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User </a:t>
            </a:r>
            <a:r>
              <a:rPr lang="pl-PL" dirty="0" err="1">
                <a:solidFill>
                  <a:srgbClr val="202122"/>
                </a:solidFill>
                <a:latin typeface="Arial" panose="020B0604020202020204" pitchFamily="34" charset="0"/>
              </a:rPr>
              <a:t>scenarios</a:t>
            </a:r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202122"/>
                </a:solidFill>
                <a:latin typeface="Arial" panose="020B0604020202020204" pitchFamily="34" charset="0"/>
              </a:rPr>
              <a:t>are</a:t>
            </a:r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202122"/>
                </a:solidFill>
                <a:latin typeface="Arial" panose="020B0604020202020204" pitchFamily="34" charset="0"/>
              </a:rPr>
              <a:t>transformed</a:t>
            </a:r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 to </a:t>
            </a:r>
            <a:r>
              <a:rPr lang="pl-PL" dirty="0" err="1">
                <a:solidFill>
                  <a:srgbClr val="202122"/>
                </a:solidFill>
                <a:latin typeface="Arial" panose="020B0604020202020204" pitchFamily="34" charset="0"/>
              </a:rPr>
              <a:t>acceptance</a:t>
            </a:r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202122"/>
                </a:solidFill>
                <a:latin typeface="Arial" panose="020B0604020202020204" pitchFamily="34" charset="0"/>
              </a:rPr>
              <a:t>tests</a:t>
            </a:r>
            <a:endParaRPr lang="pl-PL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pl-PL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Feature</a:t>
            </a:r>
            <a:r>
              <a:rPr lang="pl-PL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is</a:t>
            </a:r>
            <a:r>
              <a:rPr lang="pl-PL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ready</a:t>
            </a:r>
            <a:r>
              <a:rPr lang="pl-PL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when</a:t>
            </a:r>
            <a:r>
              <a:rPr lang="pl-PL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 the test </a:t>
            </a:r>
            <a:r>
              <a:rPr lang="pl-PL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passes</a:t>
            </a:r>
            <a:r>
              <a:rPr lang="pl-PL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 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921BD3-87B7-4DF8-B4F3-012DF7C3F8F8}"/>
              </a:ext>
            </a:extLst>
          </p:cNvPr>
          <p:cNvSpPr/>
          <p:nvPr/>
        </p:nvSpPr>
        <p:spPr>
          <a:xfrm>
            <a:off x="3729051" y="1975157"/>
            <a:ext cx="482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As a USER, I </a:t>
            </a:r>
            <a:r>
              <a:rPr lang="pl-PL" dirty="0" err="1">
                <a:solidFill>
                  <a:srgbClr val="202122"/>
                </a:solidFill>
                <a:latin typeface="Arial" panose="020B0604020202020204" pitchFamily="34" charset="0"/>
              </a:rPr>
              <a:t>can</a:t>
            </a:r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202122"/>
                </a:solidFill>
                <a:latin typeface="Arial" panose="020B0604020202020204" pitchFamily="34" charset="0"/>
              </a:rPr>
              <a:t>add</a:t>
            </a:r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202122"/>
                </a:solidFill>
                <a:latin typeface="Arial" panose="020B0604020202020204" pitchFamily="34" charset="0"/>
              </a:rPr>
              <a:t>books</a:t>
            </a:r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 to my </a:t>
            </a:r>
            <a:r>
              <a:rPr lang="pl-PL" dirty="0" err="1">
                <a:solidFill>
                  <a:srgbClr val="202122"/>
                </a:solidFill>
                <a:latin typeface="Arial" panose="020B0604020202020204" pitchFamily="34" charset="0"/>
              </a:rPr>
              <a:t>collection</a:t>
            </a:r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29BDF8-89C4-4110-9A5E-651E95B30AEE}"/>
              </a:ext>
            </a:extLst>
          </p:cNvPr>
          <p:cNvSpPr/>
          <p:nvPr/>
        </p:nvSpPr>
        <p:spPr>
          <a:xfrm>
            <a:off x="3729051" y="2603178"/>
            <a:ext cx="512191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GIVEN: User </a:t>
            </a:r>
            <a:r>
              <a:rPr lang="pl-PL" dirty="0" err="1">
                <a:solidFill>
                  <a:srgbClr val="202122"/>
                </a:solidFill>
                <a:latin typeface="Arial" panose="020B0604020202020204" pitchFamily="34" charset="0"/>
              </a:rPr>
              <a:t>is</a:t>
            </a:r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202122"/>
                </a:solidFill>
                <a:latin typeface="Arial" panose="020B0604020202020204" pitchFamily="34" charset="0"/>
              </a:rPr>
              <a:t>logged</a:t>
            </a:r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 in</a:t>
            </a:r>
          </a:p>
          <a:p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AND </a:t>
            </a:r>
            <a:r>
              <a:rPr lang="pl-PL" dirty="0" err="1">
                <a:solidFill>
                  <a:srgbClr val="202122"/>
                </a:solidFill>
                <a:latin typeface="Arial" panose="020B0604020202020204" pitchFamily="34" charset="0"/>
              </a:rPr>
              <a:t>User’s</a:t>
            </a:r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202122"/>
                </a:solidFill>
                <a:latin typeface="Arial" panose="020B0604020202020204" pitchFamily="34" charset="0"/>
              </a:rPr>
              <a:t>collection</a:t>
            </a:r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202122"/>
                </a:solidFill>
                <a:latin typeface="Arial" panose="020B0604020202020204" pitchFamily="34" charset="0"/>
              </a:rPr>
              <a:t>is</a:t>
            </a:r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202122"/>
                </a:solidFill>
                <a:latin typeface="Arial" panose="020B0604020202020204" pitchFamily="34" charset="0"/>
              </a:rPr>
              <a:t>empty</a:t>
            </a:r>
            <a:endParaRPr lang="pl-PL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AND book#1 </a:t>
            </a:r>
            <a:r>
              <a:rPr lang="pl-PL" dirty="0" err="1">
                <a:solidFill>
                  <a:srgbClr val="202122"/>
                </a:solidFill>
                <a:latin typeface="Arial" panose="020B0604020202020204" pitchFamily="34" charset="0"/>
              </a:rPr>
              <a:t>is</a:t>
            </a:r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202122"/>
                </a:solidFill>
                <a:latin typeface="Arial" panose="020B0604020202020204" pitchFamily="34" charset="0"/>
              </a:rPr>
              <a:t>avaliable</a:t>
            </a:r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 in </a:t>
            </a:r>
            <a:r>
              <a:rPr lang="pl-PL" dirty="0" err="1">
                <a:solidFill>
                  <a:srgbClr val="202122"/>
                </a:solidFill>
                <a:latin typeface="Arial" panose="020B0604020202020204" pitchFamily="34" charset="0"/>
              </a:rPr>
              <a:t>database</a:t>
            </a:r>
            <a:endParaRPr lang="pl-PL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WHEN: User </a:t>
            </a:r>
            <a:r>
              <a:rPr lang="pl-PL" dirty="0" err="1">
                <a:solidFill>
                  <a:srgbClr val="202122"/>
                </a:solidFill>
                <a:latin typeface="Arial" panose="020B0604020202020204" pitchFamily="34" charset="0"/>
              </a:rPr>
              <a:t>selects</a:t>
            </a:r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 the book#1</a:t>
            </a:r>
          </a:p>
          <a:p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THEN: It </a:t>
            </a:r>
            <a:r>
              <a:rPr lang="pl-PL" dirty="0" err="1">
                <a:solidFill>
                  <a:srgbClr val="202122"/>
                </a:solidFill>
                <a:latin typeface="Arial" panose="020B0604020202020204" pitchFamily="34" charset="0"/>
              </a:rPr>
              <a:t>is</a:t>
            </a:r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202122"/>
                </a:solidFill>
                <a:latin typeface="Arial" panose="020B0604020202020204" pitchFamily="34" charset="0"/>
              </a:rPr>
              <a:t>added</a:t>
            </a:r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 to </a:t>
            </a:r>
            <a:r>
              <a:rPr lang="pl-PL" dirty="0" err="1">
                <a:solidFill>
                  <a:srgbClr val="202122"/>
                </a:solidFill>
                <a:latin typeface="Arial" panose="020B0604020202020204" pitchFamily="34" charset="0"/>
              </a:rPr>
              <a:t>his</a:t>
            </a:r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202122"/>
                </a:solidFill>
                <a:latin typeface="Arial" panose="020B0604020202020204" pitchFamily="34" charset="0"/>
              </a:rPr>
              <a:t>collection</a:t>
            </a:r>
            <a:endParaRPr lang="pl-PL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AND Collection </a:t>
            </a:r>
            <a:r>
              <a:rPr lang="pl-PL" dirty="0" err="1">
                <a:solidFill>
                  <a:srgbClr val="202122"/>
                </a:solidFill>
                <a:latin typeface="Arial" panose="020B0604020202020204" pitchFamily="34" charset="0"/>
              </a:rPr>
              <a:t>view</a:t>
            </a:r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202122"/>
                </a:solidFill>
                <a:latin typeface="Arial" panose="020B0604020202020204" pitchFamily="34" charset="0"/>
              </a:rPr>
              <a:t>contains</a:t>
            </a:r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202122"/>
                </a:solidFill>
                <a:latin typeface="Arial" panose="020B0604020202020204" pitchFamily="34" charset="0"/>
              </a:rPr>
              <a:t>newly</a:t>
            </a:r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202122"/>
                </a:solidFill>
                <a:latin typeface="Arial" panose="020B0604020202020204" pitchFamily="34" charset="0"/>
              </a:rPr>
              <a:t>added</a:t>
            </a:r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202122"/>
                </a:solidFill>
                <a:latin typeface="Arial" panose="020B0604020202020204" pitchFamily="34" charset="0"/>
              </a:rPr>
              <a:t>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6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82AA0-87D9-4A14-B8CF-06D176D5FE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812171"/>
            <a:ext cx="8308800" cy="309600"/>
          </a:xfrm>
        </p:spPr>
        <p:txBody>
          <a:bodyPr/>
          <a:lstStyle/>
          <a:p>
            <a:r>
              <a:rPr lang="pl-PL" dirty="0" err="1"/>
              <a:t>When</a:t>
            </a:r>
            <a:r>
              <a:rPr lang="pl-PL" dirty="0"/>
              <a:t> do we do </a:t>
            </a:r>
            <a:r>
              <a:rPr lang="pl-PL" dirty="0" err="1"/>
              <a:t>it</a:t>
            </a:r>
            <a:r>
              <a:rPr lang="pl-PL" dirty="0"/>
              <a:t>?</a:t>
            </a:r>
          </a:p>
          <a:p>
            <a:r>
              <a:rPr lang="pl-PL" dirty="0" err="1"/>
              <a:t>Why</a:t>
            </a:r>
            <a:r>
              <a:rPr lang="pl-PL" dirty="0"/>
              <a:t> do we </a:t>
            </a:r>
            <a:r>
              <a:rPr lang="pl-PL" dirty="0" err="1"/>
              <a:t>even</a:t>
            </a:r>
            <a:r>
              <a:rPr lang="pl-PL" dirty="0"/>
              <a:t> do </a:t>
            </a:r>
            <a:r>
              <a:rPr lang="pl-PL" dirty="0" err="1"/>
              <a:t>it</a:t>
            </a:r>
            <a:r>
              <a:rPr lang="pl-PL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61568-CD17-467B-96D1-28D3C73699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7600" y="280800"/>
            <a:ext cx="8308800" cy="309600"/>
          </a:xfrm>
        </p:spPr>
        <p:txBody>
          <a:bodyPr/>
          <a:lstStyle/>
          <a:p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review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EA143-EC36-4701-B833-FF102417D8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4286" y="1583100"/>
            <a:ext cx="5562286" cy="3560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NOT ABOUT YOU, IT IS ABOUT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maintain architecture of the system</a:t>
            </a:r>
            <a:r>
              <a:rPr lang="pl-PL" dirty="0"/>
              <a:t> and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readibility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different</a:t>
            </a:r>
            <a:r>
              <a:rPr lang="pl-PL" dirty="0"/>
              <a:t> point of </a:t>
            </a:r>
            <a:r>
              <a:rPr lang="pl-PL" dirty="0" err="1"/>
              <a:t>view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get</a:t>
            </a:r>
            <a:r>
              <a:rPr lang="pl-PL" dirty="0"/>
              <a:t> to </a:t>
            </a:r>
            <a:r>
              <a:rPr lang="pl-PL" dirty="0" err="1"/>
              <a:t>know</a:t>
            </a:r>
            <a:r>
              <a:rPr lang="pl-PL" dirty="0"/>
              <a:t> with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other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knowledge</a:t>
            </a:r>
            <a:r>
              <a:rPr lang="pl-PL" dirty="0"/>
              <a:t> </a:t>
            </a:r>
            <a:r>
              <a:rPr lang="pl-PL" dirty="0" err="1"/>
              <a:t>spread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Bugs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everywhere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performance </a:t>
            </a:r>
            <a:r>
              <a:rPr lang="pl-PL" dirty="0" err="1"/>
              <a:t>issues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Soft</a:t>
            </a:r>
            <a:r>
              <a:rPr lang="pl-PL" dirty="0"/>
              <a:t> </a:t>
            </a:r>
            <a:r>
              <a:rPr lang="pl-PL" dirty="0" err="1"/>
              <a:t>skill</a:t>
            </a:r>
            <a:r>
              <a:rPr lang="pl-PL" dirty="0"/>
              <a:t> </a:t>
            </a:r>
            <a:r>
              <a:rPr lang="pl-PL" dirty="0" err="1"/>
              <a:t>training</a:t>
            </a:r>
            <a:r>
              <a:rPr lang="pl-PL" dirty="0"/>
              <a:t>, </a:t>
            </a:r>
            <a:r>
              <a:rPr lang="pl-PL" dirty="0" err="1"/>
              <a:t>cope</a:t>
            </a:r>
            <a:r>
              <a:rPr lang="pl-PL" dirty="0"/>
              <a:t> with </a:t>
            </a:r>
            <a:r>
              <a:rPr lang="pl-PL" dirty="0" err="1"/>
              <a:t>criticism</a:t>
            </a:r>
            <a:endParaRPr lang="pl-PL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873F4-C277-4E3B-B11E-22E5F7B47DD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B7A73EBF-6BE3-4A98-8D6D-94953C7604DE}"/>
              </a:ext>
            </a:extLst>
          </p:cNvPr>
          <p:cNvSpPr txBox="1">
            <a:spLocks/>
          </p:cNvSpPr>
          <p:nvPr/>
        </p:nvSpPr>
        <p:spPr>
          <a:xfrm>
            <a:off x="425486" y="3969028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/>
              <a:t>What</a:t>
            </a:r>
            <a:r>
              <a:rPr lang="pl-PL" dirty="0"/>
              <a:t> do we </a:t>
            </a:r>
            <a:r>
              <a:rPr lang="pl-PL" dirty="0" err="1"/>
              <a:t>check</a:t>
            </a:r>
            <a:r>
              <a:rPr lang="pl-PL" dirty="0"/>
              <a:t>?</a:t>
            </a:r>
          </a:p>
          <a:p>
            <a:r>
              <a:rPr lang="pl-PL" dirty="0" err="1"/>
              <a:t>Who</a:t>
            </a:r>
            <a:r>
              <a:rPr lang="pl-PL" dirty="0"/>
              <a:t> </a:t>
            </a:r>
            <a:r>
              <a:rPr lang="pl-PL" dirty="0" err="1"/>
              <a:t>checks</a:t>
            </a:r>
            <a:r>
              <a:rPr lang="pl-PL" dirty="0"/>
              <a:t> the </a:t>
            </a:r>
            <a:r>
              <a:rPr lang="pl-PL" dirty="0" err="1"/>
              <a:t>code</a:t>
            </a:r>
            <a:r>
              <a:rPr lang="pl-P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1683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D46CC9-5A94-465F-92CD-D5FB02A0D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829885"/>
            <a:ext cx="8308800" cy="309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Needle</a:t>
            </a:r>
            <a:r>
              <a:rPr lang="pl-PL" dirty="0"/>
              <a:t> in the </a:t>
            </a:r>
            <a:r>
              <a:rPr lang="pl-PL" dirty="0" err="1"/>
              <a:t>haystack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Divide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commits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How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files</a:t>
            </a:r>
            <a:r>
              <a:rPr lang="pl-PL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Tests</a:t>
            </a:r>
            <a:r>
              <a:rPr lang="pl-PL" dirty="0"/>
              <a:t> </a:t>
            </a:r>
            <a:r>
              <a:rPr lang="pl-PL" dirty="0" err="1"/>
              <a:t>tests</a:t>
            </a:r>
            <a:r>
              <a:rPr lang="pl-PL" dirty="0"/>
              <a:t> </a:t>
            </a:r>
            <a:r>
              <a:rPr lang="pl-PL" dirty="0" err="1"/>
              <a:t>tests</a:t>
            </a:r>
            <a:r>
              <a:rPr lang="pl-PL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Cultural</a:t>
            </a:r>
            <a:r>
              <a:rPr lang="pl-PL" dirty="0"/>
              <a:t> </a:t>
            </a:r>
            <a:r>
              <a:rPr lang="pl-PL" dirty="0" err="1"/>
              <a:t>differences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ECA7F-165F-4934-8662-46AA213921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review</a:t>
            </a:r>
            <a:r>
              <a:rPr lang="pl-PL" dirty="0"/>
              <a:t>- </a:t>
            </a:r>
            <a:r>
              <a:rPr lang="pl-PL" dirty="0" err="1"/>
              <a:t>what</a:t>
            </a:r>
            <a:r>
              <a:rPr lang="pl-PL" dirty="0"/>
              <a:t> to </a:t>
            </a:r>
            <a:r>
              <a:rPr lang="pl-PL" dirty="0" err="1"/>
              <a:t>look</a:t>
            </a:r>
            <a:r>
              <a:rPr lang="pl-PL" dirty="0"/>
              <a:t> for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40769-7306-4B06-88ED-EB08EE81B1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3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0DB7E0-4421-4FDD-B2D5-260F2F8535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779086"/>
            <a:ext cx="8308800" cy="309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feeding</a:t>
            </a:r>
            <a:r>
              <a:rPr lang="pl-PL" dirty="0"/>
              <a:t> me ego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rat race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metrics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bad</a:t>
            </a:r>
            <a:r>
              <a:rPr lang="pl-PL" dirty="0"/>
              <a:t> (</a:t>
            </a:r>
            <a:r>
              <a:rPr lang="pl-PL" dirty="0" err="1"/>
              <a:t>seriosuly</a:t>
            </a:r>
            <a:r>
              <a:rPr lang="pl-PL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fast and </a:t>
            </a:r>
            <a:r>
              <a:rPr lang="pl-PL" dirty="0" err="1"/>
              <a:t>furious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design </a:t>
            </a:r>
            <a:r>
              <a:rPr lang="pl-PL" dirty="0" err="1"/>
              <a:t>patterns</a:t>
            </a:r>
            <a:r>
              <a:rPr lang="pl-PL" dirty="0"/>
              <a:t> </a:t>
            </a:r>
            <a:r>
              <a:rPr lang="pl-PL" dirty="0" err="1"/>
              <a:t>hell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lack</a:t>
            </a:r>
            <a:r>
              <a:rPr lang="pl-PL" dirty="0"/>
              <a:t> of trust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F2C0B-2C0C-4815-8955-F0CCC341F0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review</a:t>
            </a:r>
            <a:r>
              <a:rPr lang="pl-PL" dirty="0"/>
              <a:t>-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makes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bad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19C18-3EF3-488E-88BE-634AE0A681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6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CE34A-EFCC-42DE-887E-4E8A85E231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The Ten Commandments of Egoless Programming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9FA65-580E-468B-B637-7BEE20BE6D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Understand and accept that you will make mistakes.</a:t>
            </a:r>
            <a:endParaRPr lang="pl-PL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are not your code.</a:t>
            </a:r>
            <a:endParaRPr lang="pl-PL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matter how much "karate" you know, someone else will always know more</a:t>
            </a:r>
            <a:endParaRPr lang="pl-PL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Don't rewrite code without consultation.</a:t>
            </a:r>
            <a:endParaRPr lang="pl-PL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Treat people who know less than you with respect, deference, and patience.</a:t>
            </a:r>
            <a:endParaRPr lang="pl-PL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only constant in the world is change.</a:t>
            </a:r>
            <a:endParaRPr lang="pl-PL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only true authority stems from knowledge, not from position.</a:t>
            </a:r>
            <a:endParaRPr lang="pl-PL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Fight for what you believe, but gracefully accept defeat.</a:t>
            </a:r>
            <a:endParaRPr lang="pl-PL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Don't be "the guy in the room</a:t>
            </a:r>
            <a:r>
              <a:rPr lang="pl-PL" dirty="0"/>
              <a:t>”</a:t>
            </a:r>
            <a:r>
              <a:rPr lang="en-US" dirty="0"/>
              <a:t>.</a:t>
            </a:r>
            <a:endParaRPr lang="pl-PL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Critique code instead of people – be kind to the coder, not to the code.</a:t>
            </a:r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r>
              <a:rPr lang="pl-PL" dirty="0">
                <a:hlinkClick r:id="rId2"/>
              </a:rPr>
              <a:t>https://blog.codinghorror.com/the-ten-commandments-of-egoless-programming/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3F4BD-1295-492A-81C1-0D69FBCF209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3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07BF8-FB55-4E15-A0AC-D03EEF2110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err="1"/>
              <a:t>Clang-Tidy</a:t>
            </a:r>
            <a:r>
              <a:rPr lang="pl-PL" dirty="0"/>
              <a:t> and </a:t>
            </a:r>
            <a:r>
              <a:rPr lang="pl-PL" dirty="0" err="1"/>
              <a:t>Clang</a:t>
            </a:r>
            <a:r>
              <a:rPr lang="pl-PL" dirty="0"/>
              <a:t>-Format- live </a:t>
            </a:r>
            <a:r>
              <a:rPr lang="pl-PL" dirty="0" err="1"/>
              <a:t>example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E2A45-7100-4C35-A71F-17AA804B47E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36F7E-C9BB-46A7-B41E-C28A330C7ECC}"/>
              </a:ext>
            </a:extLst>
          </p:cNvPr>
          <p:cNvSpPr/>
          <p:nvPr/>
        </p:nvSpPr>
        <p:spPr>
          <a:xfrm>
            <a:off x="204890" y="1045964"/>
            <a:ext cx="570739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2"/>
              </a:rPr>
              <a:t>https://github.com/rungokarol/paro</a:t>
            </a:r>
            <a:endParaRPr lang="pl-PL" dirty="0">
              <a:hlinkClick r:id="rId3"/>
            </a:endParaRPr>
          </a:p>
          <a:p>
            <a:endParaRPr lang="pl-PL" dirty="0">
              <a:hlinkClick r:id="rId3"/>
            </a:endParaRPr>
          </a:p>
          <a:p>
            <a:r>
              <a:rPr lang="pl-PL" dirty="0">
                <a:hlinkClick r:id="rId3"/>
              </a:rPr>
              <a:t>https://clang.llvm.org/docs/ClangFormat.html</a:t>
            </a:r>
            <a:endParaRPr lang="pl-PL" dirty="0"/>
          </a:p>
          <a:p>
            <a:r>
              <a:rPr lang="pl-PL" dirty="0">
                <a:hlinkClick r:id="rId4"/>
              </a:rPr>
              <a:t>https://clang.llvm.org/docs/ClangFormatStyleOptions.html</a:t>
            </a:r>
            <a:endParaRPr lang="pl-PL" dirty="0"/>
          </a:p>
          <a:p>
            <a:endParaRPr lang="pl-PL" dirty="0"/>
          </a:p>
          <a:p>
            <a:r>
              <a:rPr lang="pl-PL" dirty="0">
                <a:hlinkClick r:id="rId5"/>
              </a:rPr>
              <a:t>https://clang.llvm.org/extra/clang-tidy/</a:t>
            </a:r>
            <a:endParaRPr lang="pl-PL" dirty="0"/>
          </a:p>
          <a:p>
            <a:r>
              <a:rPr lang="pl-PL" dirty="0">
                <a:hlinkClick r:id="rId6"/>
              </a:rPr>
              <a:t>https://clang.llvm.org/extra/clang-tidy/checks/list.html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7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9994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8go5FpSE6h1QU_rQfIWD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mRHa_WOH6CP3xvEtlkE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556Kozyk8sydJ3_TC3K7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7Oqw8Mg4Fqng2eypmy85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82QR3cX8Iy8bfxgfzvUt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.k_qGvqE8FAVblowgrO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dluAwsTgjdpbnVhdbRDj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.titG8V2Tp.r0FmlZJsn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kRka5vKuE0hXKQzxU.DA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YNMy94ZS9lQEpy4UWfC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Emuw691gpbg_qKy2fZ4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B5dhGgT_1zaUWhOwNy7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Dj4WqPyxO7jYxcYf_yZxg"/>
</p:tagLst>
</file>

<file path=ppt/theme/theme1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.potx" id="{DBD296B6-EF90-4BD8-AC12-E746D37AD935}" vid="{D787E8FF-0555-49AE-B039-9746F3CAB57B}"/>
    </a:ext>
  </a:extLst>
</a:theme>
</file>

<file path=ppt/theme/theme2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.potx" id="{DBD296B6-EF90-4BD8-AC12-E746D37AD935}" vid="{7160B6C6-ED63-4DB2-92B7-B41830921548}"/>
    </a:ext>
  </a:extLst>
</a:theme>
</file>

<file path=ppt/theme/theme3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.potx" id="{DBD296B6-EF90-4BD8-AC12-E746D37AD935}" vid="{B45F6CCC-CB55-4EEC-B373-F4FA1D4DE23F}"/>
    </a:ext>
  </a:extLst>
</a:theme>
</file>

<file path=ppt/theme/theme4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.potx" id="{DBD296B6-EF90-4BD8-AC12-E746D37AD935}" vid="{6A6A5E3E-52F8-4116-846E-81CE16DAA1E1}"/>
    </a:ext>
  </a:extLst>
</a:theme>
</file>

<file path=ppt/theme/theme5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.potx" id="{DBD296B6-EF90-4BD8-AC12-E746D37AD935}" vid="{CD79F2EB-AD08-4976-9C58-20A6CFDD0D57}"/>
    </a:ext>
  </a:extLst>
</a:theme>
</file>

<file path=ppt/theme/theme6.xml><?xml version="1.0" encoding="utf-8"?>
<a:theme xmlns:a="http://schemas.openxmlformats.org/drawingml/2006/main" name="White">
  <a:themeElements>
    <a:clrScheme name="Scheme1">
      <a:dk1>
        <a:srgbClr val="001135"/>
      </a:dk1>
      <a:lt1>
        <a:srgbClr val="FFFFFF"/>
      </a:lt1>
      <a:dk2>
        <a:srgbClr val="98A2AE"/>
      </a:dk2>
      <a:lt2>
        <a:srgbClr val="4D5766"/>
      </a:lt2>
      <a:accent1>
        <a:srgbClr val="124191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000FF"/>
      </a:hlink>
      <a:folHlink>
        <a:srgbClr val="800080"/>
      </a:folHlink>
    </a:clrScheme>
    <a:fontScheme name="Custom 10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1">
        <a:dk1>
          <a:srgbClr val="001135"/>
        </a:dk1>
        <a:lt1>
          <a:srgbClr val="FFFFFF"/>
        </a:lt1>
        <a:dk2>
          <a:srgbClr val="98A2AE"/>
        </a:dk2>
        <a:lt2>
          <a:srgbClr val="4D5766"/>
        </a:lt2>
        <a:accent1>
          <a:srgbClr val="124191"/>
        </a:accent1>
        <a:accent2>
          <a:srgbClr val="BEC8D2"/>
        </a:accent2>
        <a:accent3>
          <a:srgbClr val="00C9FF"/>
        </a:accent3>
        <a:accent4>
          <a:srgbClr val="FF3154"/>
        </a:accent4>
        <a:accent5>
          <a:srgbClr val="FFFB00"/>
        </a:accent5>
        <a:accent6>
          <a:srgbClr val="4BDD33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</a:custClrLst>
  <a:extLst>
    <a:ext uri="{05A4C25C-085E-4340-85A3-A5531E510DB2}">
      <thm15:themeFamily xmlns:thm15="http://schemas.microsoft.com/office/thememl/2012/main" name="EN_HL0391_16x9_OF.potx" id="{404C6397-A12F-4ED8-B7A4-80B5369857A8}" vid="{4BEE1D5C-C157-4CB7-84DE-976CE215F82E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1c5aaf6-e6ce-465b-b873-5148d2a4c105">Q2ILPM4INMSQ-200061897-229</_dlc_DocId>
    <_dlc_DocIdUrl xmlns="71c5aaf6-e6ce-465b-b873-5148d2a4c105">
      <Url>https://nokia.sharepoint.com/sites/UniformState-of-the-arttools/_layouts/15/DocIdRedir.aspx?ID=Q2ILPM4INMSQ-200061897-229</Url>
      <Description>Q2ILPM4INMSQ-200061897-229</Description>
    </_dlc_DocIdUrl>
    <HideFromDelve xmlns="71c5aaf6-e6ce-465b-b873-5148d2a4c105">false</HideFromDelv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9540DB1E98D4B9272D071620A3254" ma:contentTypeVersion="7" ma:contentTypeDescription="Create a new document." ma:contentTypeScope="" ma:versionID="0cddbd0f4add7017fbb7603f5fbb9226">
  <xsd:schema xmlns:xsd="http://www.w3.org/2001/XMLSchema" xmlns:xs="http://www.w3.org/2001/XMLSchema" xmlns:p="http://schemas.microsoft.com/office/2006/metadata/properties" xmlns:ns2="71c5aaf6-e6ce-465b-b873-5148d2a4c105" xmlns:ns3="11850c74-a144-45a9-96a2-699b0b2ff282" xmlns:ns4="ac5a34c2-da57-43c4-b7b8-569f1dfe017e" targetNamespace="http://schemas.microsoft.com/office/2006/metadata/properties" ma:root="true" ma:fieldsID="f2ec6726e3e7e2bff23204fa46924752" ns2:_="" ns3:_="" ns4:_="">
    <xsd:import namespace="71c5aaf6-e6ce-465b-b873-5148d2a4c105"/>
    <xsd:import namespace="11850c74-a144-45a9-96a2-699b0b2ff282"/>
    <xsd:import namespace="ac5a34c2-da57-43c4-b7b8-569f1dfe017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  <xsd:element ref="ns3:MediaServiceFastMetadata" minOccurs="0"/>
                <xsd:element ref="ns3:MediaServiceMetadata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850c74-a144-45a9-96a2-699b0b2ff282" elementFormDefault="qualified">
    <xsd:import namespace="http://schemas.microsoft.com/office/2006/documentManagement/types"/>
    <xsd:import namespace="http://schemas.microsoft.com/office/infopath/2007/PartnerControls"/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5a34c2-da57-43c4-b7b8-569f1dfe0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34c87397-5fc1-491e-85e7-d6110dbe9cbd" ContentTypeId="0x0101" PreviousValue="false"/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E0DC19E-1402-4240-8442-8D08ABC066EA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71c5aaf6-e6ce-465b-b873-5148d2a4c105"/>
    <ds:schemaRef ds:uri="ac5a34c2-da57-43c4-b7b8-569f1dfe017e"/>
    <ds:schemaRef ds:uri="http://schemas.microsoft.com/office/infopath/2007/PartnerControls"/>
    <ds:schemaRef ds:uri="11850c74-a144-45a9-96a2-699b0b2ff28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A5D7E49-2DA4-4907-9271-50D123D198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2E2484-E333-4ADB-A03B-9838BC3368A0}">
  <ds:schemaRefs>
    <ds:schemaRef ds:uri="11850c74-a144-45a9-96a2-699b0b2ff282"/>
    <ds:schemaRef ds:uri="71c5aaf6-e6ce-465b-b873-5148d2a4c105"/>
    <ds:schemaRef ds:uri="ac5a34c2-da57-43c4-b7b8-569f1dfe017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047849A5-FADE-4990-ADEB-85579A9A2046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351D02F7-9762-43BF-BE6B-A03357C73913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Arial PowerPoint</Template>
  <TotalTime>1232</TotalTime>
  <Words>484</Words>
  <Application>Microsoft Office PowerPoint</Application>
  <PresentationFormat>On-screen Show (16:9)</PresentationFormat>
  <Paragraphs>72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</vt:lpstr>
      <vt:lpstr>Calibri</vt:lpstr>
      <vt:lpstr>Calibri Light</vt:lpstr>
      <vt:lpstr>Nokia Pure Headline Light</vt:lpstr>
      <vt:lpstr>Nokia Pure Text</vt:lpstr>
      <vt:lpstr>Nokia Pure Text Light</vt:lpstr>
      <vt:lpstr>Segoe UI</vt:lpstr>
      <vt:lpstr>2_White</vt:lpstr>
      <vt:lpstr>3_Blue</vt:lpstr>
      <vt:lpstr>4_Blue End Slide</vt:lpstr>
      <vt:lpstr>5_White End Slide</vt:lpstr>
      <vt:lpstr>6_Gray</vt:lpstr>
      <vt:lpstr>White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Niedbala-Rutecka, Agnieszka (Nokia - PL/Wroclaw)</dc:creator>
  <cp:lastModifiedBy>Rungo, Karol (Nokia - PL/Wroclaw)</cp:lastModifiedBy>
  <cp:revision>87</cp:revision>
  <dcterms:created xsi:type="dcterms:W3CDTF">2019-10-07T15:51:11Z</dcterms:created>
  <dcterms:modified xsi:type="dcterms:W3CDTF">2020-05-24T22:52:00Z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0x010100A8D9540DB1E98D4B9272D071620A3254</vt:lpwstr>
  </property>
  <property fmtid="{D5CDD505-2E9C-101B-9397-08002B2CF9AE}" pid="3" name="_dlc_DocIdItemGuid">
    <vt:lpwstr>e6783525-2a9a-47e0-9dc4-9fe110d581e7</vt:lpwstr>
  </property>
</Properties>
</file>