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>
        <p:scale>
          <a:sx n="150" d="100"/>
          <a:sy n="150" d="100"/>
        </p:scale>
        <p:origin x="-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86D1-91D3-FA99-7F0F-0856DEFA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84764-3FE3-157F-DA05-4614BDD77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7E56-02E7-A5AD-4A28-120411DE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298B-B84A-CFF8-40F7-3E64834E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E1E7-611F-CBC6-8B40-1A5615E4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5794-DB96-E3A0-BF3D-6D306CD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7262-6663-9AAC-E1F3-1BA984A37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D0D4-409A-FF4F-1668-0F41BC6C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BA0F-E1A4-E2D6-EB1D-F5640C51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FBE2-2EF0-3C0E-F30B-916E1A6E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0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407AE-641A-F839-4132-6AE6841A7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186AB-C904-BAED-03C0-1B34A7331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5EA8-9F2D-948C-011C-E233EA2D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F323-E900-F4AC-9DCF-EFB99D7A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F537-6D05-308B-4998-2DFF9E59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202A-51BC-BF9F-1704-CDF025D6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B8E0-1F78-9524-1AF9-FEE5B4DB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95B3-2E48-2D5D-587E-BA43BA1D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68D7-ABEB-A727-F43C-1E77B093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1043-EA33-D0F7-6D5F-E7CCD427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122-9A04-D33F-897C-5052140C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888A-3D39-CB09-9E33-2174F2C1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90DA-6B83-76DF-1AEE-7FE841E9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E841-F2C9-F9FE-8AAF-30CE8D10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CB19-697C-4C1E-D1C9-155D0DBB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DB0B-BD49-0836-A6DC-1614E5A5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1DCF-BF1C-F988-6A7D-2A740341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28B9A-3F34-5D35-AEC8-21DC990A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F49F4-0F85-833D-1572-0BB2C11F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9711-74BA-2E17-3470-AE196A7D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45836-956C-0ED9-78C3-BDC7118F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21EA-29CC-44B5-3CBD-603FA8FA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13AB9-E259-A127-A34F-E0AF98A2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08C7C-C5D6-0E2A-0FDB-C1E7AC4F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4A3CA-80C4-F279-58A3-5C4872897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D863A-A1C7-2488-6267-23C7AEC2B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74463-98F6-3382-7EC6-83E0A1ED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4DC65-F5B5-5AAF-C913-FDF0EF8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3CDD9-1CEC-2AA2-1BD8-970FD5AD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0B3E-81AA-4040-EF1F-88EEF2DE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444F7-FEAD-F792-6B20-2DC41D3C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8376F-2917-36E6-FB5B-5357C33C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91F80-0CB2-3E4E-2A70-65705A3A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C640D-D45B-4CE7-4E1C-41744573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4C4C0-C592-BCB8-3403-45D5E596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29903-9954-346E-2E32-C58A6AC7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E1F6-1E96-FDA3-3526-EB0334EE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AD8F-A783-55B8-6554-AE002055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C329-C24A-6F9F-017C-3E528A06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C5A6-D366-D1E5-DF16-BBAE15C5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FFABC-C7D9-E61B-B5C6-A8286FA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923F6-87D3-C4C9-0FBB-B34FC4E7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A645-C5DC-0255-6C54-D2D8A05A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36EF5-FF5A-369C-D48C-AC8020A3A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F1B-7AC3-331F-CCF0-02088635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56A4A-A2A8-70DD-6D27-1383A795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FA1B5-F556-DBF2-D0C7-3BCA0CC9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9877-D06B-9E06-2CDA-583FA8C6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A928E-737F-31A3-2487-F745E01E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E211-1007-E8C2-0090-89765C04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8F6E-D7A4-EBF0-1A1C-82193E837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8350-742A-4AB9-B0F9-F8C632E1B24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AC7C-00B8-9D7C-5775-D073233BC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A833-57B0-7858-F6DA-94A585937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BB92-1C03-4A03-AF24-AE09AE05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FA104-5903-C4EA-9969-D442A265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20" b="93023" l="9926" r="89926">
                        <a14:foregroundMark x1="38667" y1="6131" x2="35407" y2="9091"/>
                        <a14:foregroundMark x1="54815" y1="91332" x2="58963" y2="93023"/>
                        <a14:foregroundMark x1="34074" y1="5920" x2="34074" y2="5920"/>
                      </a14:backgroundRemoval>
                    </a14:imgEffect>
                  </a14:imgLayer>
                </a14:imgProps>
              </a:ext>
            </a:extLst>
          </a:blip>
          <a:srcRect l="29546" t="1425" r="14644" b="4794"/>
          <a:stretch/>
        </p:blipFill>
        <p:spPr>
          <a:xfrm>
            <a:off x="3299883" y="1735137"/>
            <a:ext cx="442384" cy="576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14A661-06BD-24CE-BC5F-219CFB9216C6}"/>
              </a:ext>
            </a:extLst>
          </p:cNvPr>
          <p:cNvSpPr txBox="1"/>
          <p:nvPr/>
        </p:nvSpPr>
        <p:spPr>
          <a:xfrm>
            <a:off x="4864608" y="665683"/>
            <a:ext cx="696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NOTE! Each .</a:t>
            </a:r>
            <a:r>
              <a:rPr lang="en-US" dirty="0" err="1"/>
              <a:t>png</a:t>
            </a:r>
            <a:r>
              <a:rPr lang="en-US" dirty="0"/>
              <a:t> MUST BE of MAXIMUM size 128 pixels X 128 pixels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FBA75-42CF-DA02-3296-0141529CB53B}"/>
              </a:ext>
            </a:extLst>
          </p:cNvPr>
          <p:cNvSpPr txBox="1"/>
          <p:nvPr/>
        </p:nvSpPr>
        <p:spPr>
          <a:xfrm>
            <a:off x="4923130" y="1030223"/>
            <a:ext cx="66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NOTE! Each .</a:t>
            </a:r>
            <a:r>
              <a:rPr lang="en-US" dirty="0" err="1"/>
              <a:t>png</a:t>
            </a:r>
            <a:r>
              <a:rPr lang="en-US" dirty="0"/>
              <a:t> MUST BE of MAXIMUM size 3.38cm X 3.38 cm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E5A26-8F1F-E872-3884-41EA479CA258}"/>
              </a:ext>
            </a:extLst>
          </p:cNvPr>
          <p:cNvSpPr txBox="1"/>
          <p:nvPr/>
        </p:nvSpPr>
        <p:spPr>
          <a:xfrm>
            <a:off x="6096000" y="233433"/>
            <a:ext cx="4494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128 </a:t>
            </a:r>
            <a:r>
              <a:rPr lang="en-US" b="1" i="0" dirty="0" err="1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px</a:t>
            </a:r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 (pixel) is equal to 3.3867 cm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8E334-BE0C-175B-2A88-F2B5FF60F22D}"/>
              </a:ext>
            </a:extLst>
          </p:cNvPr>
          <p:cNvSpPr txBox="1"/>
          <p:nvPr/>
        </p:nvSpPr>
        <p:spPr>
          <a:xfrm>
            <a:off x="4284133" y="1956199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1.60cm X 1.23cm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ADE3C3-B8D0-C503-F42E-3A646378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20" b="93023" l="9926" r="89926">
                        <a14:foregroundMark x1="38667" y1="6131" x2="35407" y2="9091"/>
                        <a14:foregroundMark x1="54815" y1="91332" x2="58963" y2="93023"/>
                        <a14:foregroundMark x1="34074" y1="5920" x2="34074" y2="5920"/>
                      </a14:backgroundRemoval>
                    </a14:imgEffect>
                  </a14:imgLayer>
                </a14:imgProps>
              </a:ext>
            </a:extLst>
          </a:blip>
          <a:srcRect l="29546" t="1425" r="14644" b="4794"/>
          <a:stretch/>
        </p:blipFill>
        <p:spPr>
          <a:xfrm rot="18741064">
            <a:off x="3299883" y="2442105"/>
            <a:ext cx="442384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 Jeun Lek</dc:creator>
  <cp:lastModifiedBy>Poon Jeun Lek</cp:lastModifiedBy>
  <cp:revision>13</cp:revision>
  <dcterms:created xsi:type="dcterms:W3CDTF">2024-11-13T05:17:52Z</dcterms:created>
  <dcterms:modified xsi:type="dcterms:W3CDTF">2024-11-13T05:42:20Z</dcterms:modified>
</cp:coreProperties>
</file>