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78924" y="1696913"/>
            <a:ext cx="1292087" cy="665922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 flipV="1">
            <a:off x="4171011" y="2023524"/>
            <a:ext cx="8394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1252218" y="1508070"/>
            <a:ext cx="457200" cy="48701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Block Arc 32"/>
          <p:cNvSpPr/>
          <p:nvPr/>
        </p:nvSpPr>
        <p:spPr>
          <a:xfrm>
            <a:off x="1079942" y="1995087"/>
            <a:ext cx="815009" cy="993913"/>
          </a:xfrm>
          <a:prstGeom prst="blockArc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795476" y="2019935"/>
            <a:ext cx="1083367" cy="99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8"/>
          <p:cNvSpPr/>
          <p:nvPr/>
        </p:nvSpPr>
        <p:spPr>
          <a:xfrm>
            <a:off x="5010619" y="1696913"/>
            <a:ext cx="1292087" cy="665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Signup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302706" y="2029874"/>
            <a:ext cx="8394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8"/>
          <p:cNvSpPr/>
          <p:nvPr/>
        </p:nvSpPr>
        <p:spPr>
          <a:xfrm>
            <a:off x="7142314" y="1696913"/>
            <a:ext cx="1292087" cy="665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Login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34401" y="2042574"/>
            <a:ext cx="83947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/>
          <p:nvPr/>
        </p:nvSpPr>
        <p:spPr>
          <a:xfrm>
            <a:off x="9274009" y="1696913"/>
            <a:ext cx="1292087" cy="665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 smtClean="0"/>
              <a:t>User Interface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411308" y="2362945"/>
            <a:ext cx="9525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0397463" y="2357230"/>
            <a:ext cx="9525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029575" y="2994660"/>
            <a:ext cx="1659255" cy="841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Section of venues</a:t>
            </a:r>
            <a:endParaRPr lang="en-US" dirty="0"/>
          </a:p>
        </p:txBody>
      </p:sp>
      <p:sp>
        <p:nvSpPr>
          <p:cNvPr id="16" name="Rectangle 37"/>
          <p:cNvSpPr/>
          <p:nvPr/>
        </p:nvSpPr>
        <p:spPr>
          <a:xfrm>
            <a:off x="10036175" y="2994660"/>
            <a:ext cx="1783715" cy="850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Section of Service &amp; Packages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8512342" y="3823693"/>
            <a:ext cx="9525" cy="771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526836" y="4589008"/>
            <a:ext cx="2574235" cy="19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11124648" y="3826646"/>
            <a:ext cx="10795" cy="78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915498" y="4589255"/>
            <a:ext cx="9525" cy="63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37"/>
          <p:cNvSpPr/>
          <p:nvPr/>
        </p:nvSpPr>
        <p:spPr>
          <a:xfrm>
            <a:off x="9090660" y="5234940"/>
            <a:ext cx="1659255" cy="841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Booking Registration Form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20" idx="0"/>
          </p:cNvCxnSpPr>
          <p:nvPr/>
        </p:nvCxnSpPr>
        <p:spPr>
          <a:xfrm>
            <a:off x="5652108" y="2362945"/>
            <a:ext cx="10160" cy="631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37"/>
          <p:cNvSpPr/>
          <p:nvPr/>
        </p:nvSpPr>
        <p:spPr>
          <a:xfrm>
            <a:off x="4832350" y="2994025"/>
            <a:ext cx="1659255" cy="841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dirty="0"/>
              <a:t>Database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6491605" y="2392680"/>
            <a:ext cx="1051560" cy="60198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21076" y="5700258"/>
            <a:ext cx="3444875" cy="37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0" idx="2"/>
          </p:cNvCxnSpPr>
          <p:nvPr/>
        </p:nvCxnSpPr>
        <p:spPr>
          <a:xfrm flipV="1">
            <a:off x="5631511" y="3835179"/>
            <a:ext cx="30480" cy="1886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832406" y="3185658"/>
            <a:ext cx="168275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32406" y="3637143"/>
            <a:ext cx="168275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Presentation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</cp:revision>
  <dcterms:created xsi:type="dcterms:W3CDTF">2023-10-19T04:56:45Z</dcterms:created>
  <dcterms:modified xsi:type="dcterms:W3CDTF">2023-10-19T04:56:45Z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5B92A6926F3A4A06BB39DC65AD3A9EE5_11</vt:lpwstr>
  </property>
  <property fmtid="{D5CDD505-2E9C-101B-9397-08002B2CF9AE}" pid="3" name="KSOProductBuildVer">
    <vt:lpwstr>1033-12.2.0.13266</vt:lpwstr>
  </property>
</Properties>
</file>