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802F-A998-AAAF-22EC-F456442FC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4DC10C-E550-7B2A-245C-00870A547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56CF6-468A-0BCC-FC15-BB37B0F57005}"/>
              </a:ext>
            </a:extLst>
          </p:cNvPr>
          <p:cNvSpPr>
            <a:spLocks noGrp="1"/>
          </p:cNvSpPr>
          <p:nvPr>
            <p:ph type="dt" sz="half" idx="10"/>
          </p:nvPr>
        </p:nvSpPr>
        <p:spPr/>
        <p:txBody>
          <a:bodyPr/>
          <a:lstStyle/>
          <a:p>
            <a:fld id="{303ADEC8-96BE-4C50-AEEA-A0A3F4F9C8F5}" type="datetimeFigureOut">
              <a:rPr lang="en-US" smtClean="0"/>
              <a:t>5/19/2022</a:t>
            </a:fld>
            <a:endParaRPr lang="en-US"/>
          </a:p>
        </p:txBody>
      </p:sp>
      <p:sp>
        <p:nvSpPr>
          <p:cNvPr id="5" name="Footer Placeholder 4">
            <a:extLst>
              <a:ext uri="{FF2B5EF4-FFF2-40B4-BE49-F238E27FC236}">
                <a16:creationId xmlns:a16="http://schemas.microsoft.com/office/drawing/2014/main" id="{2D1B9456-644C-640A-D2FD-2C7532710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75E07-B319-6AEF-6731-304C413E1BE5}"/>
              </a:ext>
            </a:extLst>
          </p:cNvPr>
          <p:cNvSpPr>
            <a:spLocks noGrp="1"/>
          </p:cNvSpPr>
          <p:nvPr>
            <p:ph type="sldNum" sz="quarter" idx="12"/>
          </p:nvPr>
        </p:nvSpPr>
        <p:spPr/>
        <p:txBody>
          <a:bodyPr/>
          <a:lstStyle/>
          <a:p>
            <a:fld id="{7713DE2C-DF1A-4205-870F-F24198A61768}" type="slidenum">
              <a:rPr lang="en-US" smtClean="0"/>
              <a:t>‹#›</a:t>
            </a:fld>
            <a:endParaRPr lang="en-US"/>
          </a:p>
        </p:txBody>
      </p:sp>
    </p:spTree>
    <p:extLst>
      <p:ext uri="{BB962C8B-B14F-4D97-AF65-F5344CB8AC3E}">
        <p14:creationId xmlns:p14="http://schemas.microsoft.com/office/powerpoint/2010/main" val="207137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FABB-37D6-8C09-7E7E-79FE37627F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178FF7-F6D0-3F4E-2EDB-4815B68266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6A0ED-4499-4BAD-5AC4-5C94D1CF5E4A}"/>
              </a:ext>
            </a:extLst>
          </p:cNvPr>
          <p:cNvSpPr>
            <a:spLocks noGrp="1"/>
          </p:cNvSpPr>
          <p:nvPr>
            <p:ph type="dt" sz="half" idx="10"/>
          </p:nvPr>
        </p:nvSpPr>
        <p:spPr/>
        <p:txBody>
          <a:bodyPr/>
          <a:lstStyle/>
          <a:p>
            <a:fld id="{303ADEC8-96BE-4C50-AEEA-A0A3F4F9C8F5}" type="datetimeFigureOut">
              <a:rPr lang="en-US" smtClean="0"/>
              <a:t>5/19/2022</a:t>
            </a:fld>
            <a:endParaRPr lang="en-US"/>
          </a:p>
        </p:txBody>
      </p:sp>
      <p:sp>
        <p:nvSpPr>
          <p:cNvPr id="5" name="Footer Placeholder 4">
            <a:extLst>
              <a:ext uri="{FF2B5EF4-FFF2-40B4-BE49-F238E27FC236}">
                <a16:creationId xmlns:a16="http://schemas.microsoft.com/office/drawing/2014/main" id="{6EBCE70C-8ABC-03A8-A733-5C3A20797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E4D5A-78A8-7928-FA9C-09DD76F076B6}"/>
              </a:ext>
            </a:extLst>
          </p:cNvPr>
          <p:cNvSpPr>
            <a:spLocks noGrp="1"/>
          </p:cNvSpPr>
          <p:nvPr>
            <p:ph type="sldNum" sz="quarter" idx="12"/>
          </p:nvPr>
        </p:nvSpPr>
        <p:spPr/>
        <p:txBody>
          <a:bodyPr/>
          <a:lstStyle/>
          <a:p>
            <a:fld id="{7713DE2C-DF1A-4205-870F-F24198A61768}" type="slidenum">
              <a:rPr lang="en-US" smtClean="0"/>
              <a:t>‹#›</a:t>
            </a:fld>
            <a:endParaRPr lang="en-US"/>
          </a:p>
        </p:txBody>
      </p:sp>
    </p:spTree>
    <p:extLst>
      <p:ext uri="{BB962C8B-B14F-4D97-AF65-F5344CB8AC3E}">
        <p14:creationId xmlns:p14="http://schemas.microsoft.com/office/powerpoint/2010/main" val="155695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3846A3-45BE-1920-6D2B-031DEDAC26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842A29-ACDC-1AA9-9609-95A7AA0F8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366EA-3B4C-53FE-44C1-070A3B3557EE}"/>
              </a:ext>
            </a:extLst>
          </p:cNvPr>
          <p:cNvSpPr>
            <a:spLocks noGrp="1"/>
          </p:cNvSpPr>
          <p:nvPr>
            <p:ph type="dt" sz="half" idx="10"/>
          </p:nvPr>
        </p:nvSpPr>
        <p:spPr/>
        <p:txBody>
          <a:bodyPr/>
          <a:lstStyle/>
          <a:p>
            <a:fld id="{303ADEC8-96BE-4C50-AEEA-A0A3F4F9C8F5}" type="datetimeFigureOut">
              <a:rPr lang="en-US" smtClean="0"/>
              <a:t>5/19/2022</a:t>
            </a:fld>
            <a:endParaRPr lang="en-US"/>
          </a:p>
        </p:txBody>
      </p:sp>
      <p:sp>
        <p:nvSpPr>
          <p:cNvPr id="5" name="Footer Placeholder 4">
            <a:extLst>
              <a:ext uri="{FF2B5EF4-FFF2-40B4-BE49-F238E27FC236}">
                <a16:creationId xmlns:a16="http://schemas.microsoft.com/office/drawing/2014/main" id="{D3236165-7882-DD8D-479B-D45D62865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CB75B-DD0C-6D0F-7CBD-A7FB846AA0D5}"/>
              </a:ext>
            </a:extLst>
          </p:cNvPr>
          <p:cNvSpPr>
            <a:spLocks noGrp="1"/>
          </p:cNvSpPr>
          <p:nvPr>
            <p:ph type="sldNum" sz="quarter" idx="12"/>
          </p:nvPr>
        </p:nvSpPr>
        <p:spPr/>
        <p:txBody>
          <a:bodyPr/>
          <a:lstStyle/>
          <a:p>
            <a:fld id="{7713DE2C-DF1A-4205-870F-F24198A61768}" type="slidenum">
              <a:rPr lang="en-US" smtClean="0"/>
              <a:t>‹#›</a:t>
            </a:fld>
            <a:endParaRPr lang="en-US"/>
          </a:p>
        </p:txBody>
      </p:sp>
    </p:spTree>
    <p:extLst>
      <p:ext uri="{BB962C8B-B14F-4D97-AF65-F5344CB8AC3E}">
        <p14:creationId xmlns:p14="http://schemas.microsoft.com/office/powerpoint/2010/main" val="207353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5470-119B-7073-B943-EFD93B778A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BC634-32A8-DA21-6415-827A024FF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27588-FA95-DDB2-A179-EECA264325AB}"/>
              </a:ext>
            </a:extLst>
          </p:cNvPr>
          <p:cNvSpPr>
            <a:spLocks noGrp="1"/>
          </p:cNvSpPr>
          <p:nvPr>
            <p:ph type="dt" sz="half" idx="10"/>
          </p:nvPr>
        </p:nvSpPr>
        <p:spPr/>
        <p:txBody>
          <a:bodyPr/>
          <a:lstStyle/>
          <a:p>
            <a:fld id="{303ADEC8-96BE-4C50-AEEA-A0A3F4F9C8F5}" type="datetimeFigureOut">
              <a:rPr lang="en-US" smtClean="0"/>
              <a:t>5/19/2022</a:t>
            </a:fld>
            <a:endParaRPr lang="en-US"/>
          </a:p>
        </p:txBody>
      </p:sp>
      <p:sp>
        <p:nvSpPr>
          <p:cNvPr id="5" name="Footer Placeholder 4">
            <a:extLst>
              <a:ext uri="{FF2B5EF4-FFF2-40B4-BE49-F238E27FC236}">
                <a16:creationId xmlns:a16="http://schemas.microsoft.com/office/drawing/2014/main" id="{246FE2AE-9E1F-5480-62DF-FE9E2D392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2B2CA-3DF7-260D-9E6C-492CFFA8CE42}"/>
              </a:ext>
            </a:extLst>
          </p:cNvPr>
          <p:cNvSpPr>
            <a:spLocks noGrp="1"/>
          </p:cNvSpPr>
          <p:nvPr>
            <p:ph type="sldNum" sz="quarter" idx="12"/>
          </p:nvPr>
        </p:nvSpPr>
        <p:spPr/>
        <p:txBody>
          <a:bodyPr/>
          <a:lstStyle/>
          <a:p>
            <a:fld id="{7713DE2C-DF1A-4205-870F-F24198A61768}" type="slidenum">
              <a:rPr lang="en-US" smtClean="0"/>
              <a:t>‹#›</a:t>
            </a:fld>
            <a:endParaRPr lang="en-US"/>
          </a:p>
        </p:txBody>
      </p:sp>
    </p:spTree>
    <p:extLst>
      <p:ext uri="{BB962C8B-B14F-4D97-AF65-F5344CB8AC3E}">
        <p14:creationId xmlns:p14="http://schemas.microsoft.com/office/powerpoint/2010/main" val="286310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CAA2-1101-4EC7-98CA-A6B123B32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1B46BD-A2C8-CA0D-3530-3B4FBCBC11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390B8-6908-4B5E-D978-348EA7E08E01}"/>
              </a:ext>
            </a:extLst>
          </p:cNvPr>
          <p:cNvSpPr>
            <a:spLocks noGrp="1"/>
          </p:cNvSpPr>
          <p:nvPr>
            <p:ph type="dt" sz="half" idx="10"/>
          </p:nvPr>
        </p:nvSpPr>
        <p:spPr/>
        <p:txBody>
          <a:bodyPr/>
          <a:lstStyle/>
          <a:p>
            <a:fld id="{303ADEC8-96BE-4C50-AEEA-A0A3F4F9C8F5}" type="datetimeFigureOut">
              <a:rPr lang="en-US" smtClean="0"/>
              <a:t>5/19/2022</a:t>
            </a:fld>
            <a:endParaRPr lang="en-US"/>
          </a:p>
        </p:txBody>
      </p:sp>
      <p:sp>
        <p:nvSpPr>
          <p:cNvPr id="5" name="Footer Placeholder 4">
            <a:extLst>
              <a:ext uri="{FF2B5EF4-FFF2-40B4-BE49-F238E27FC236}">
                <a16:creationId xmlns:a16="http://schemas.microsoft.com/office/drawing/2014/main" id="{939FE085-E9F1-92C2-B2B5-E6CA55344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CFBBA-D804-5606-9646-DE3732FE96C6}"/>
              </a:ext>
            </a:extLst>
          </p:cNvPr>
          <p:cNvSpPr>
            <a:spLocks noGrp="1"/>
          </p:cNvSpPr>
          <p:nvPr>
            <p:ph type="sldNum" sz="quarter" idx="12"/>
          </p:nvPr>
        </p:nvSpPr>
        <p:spPr/>
        <p:txBody>
          <a:bodyPr/>
          <a:lstStyle/>
          <a:p>
            <a:fld id="{7713DE2C-DF1A-4205-870F-F24198A61768}" type="slidenum">
              <a:rPr lang="en-US" smtClean="0"/>
              <a:t>‹#›</a:t>
            </a:fld>
            <a:endParaRPr lang="en-US"/>
          </a:p>
        </p:txBody>
      </p:sp>
    </p:spTree>
    <p:extLst>
      <p:ext uri="{BB962C8B-B14F-4D97-AF65-F5344CB8AC3E}">
        <p14:creationId xmlns:p14="http://schemas.microsoft.com/office/powerpoint/2010/main" val="60139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5D02-C871-0505-F65C-A89D4863FF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15B929-D9F2-4A87-5318-BBBCF5CC37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81CB6F-9B0D-9249-40A8-A65C309074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848EE-3476-F6C2-9035-17D038E39E41}"/>
              </a:ext>
            </a:extLst>
          </p:cNvPr>
          <p:cNvSpPr>
            <a:spLocks noGrp="1"/>
          </p:cNvSpPr>
          <p:nvPr>
            <p:ph type="dt" sz="half" idx="10"/>
          </p:nvPr>
        </p:nvSpPr>
        <p:spPr/>
        <p:txBody>
          <a:bodyPr/>
          <a:lstStyle/>
          <a:p>
            <a:fld id="{303ADEC8-96BE-4C50-AEEA-A0A3F4F9C8F5}" type="datetimeFigureOut">
              <a:rPr lang="en-US" smtClean="0"/>
              <a:t>5/19/2022</a:t>
            </a:fld>
            <a:endParaRPr lang="en-US"/>
          </a:p>
        </p:txBody>
      </p:sp>
      <p:sp>
        <p:nvSpPr>
          <p:cNvPr id="6" name="Footer Placeholder 5">
            <a:extLst>
              <a:ext uri="{FF2B5EF4-FFF2-40B4-BE49-F238E27FC236}">
                <a16:creationId xmlns:a16="http://schemas.microsoft.com/office/drawing/2014/main" id="{68C3AEFF-3FC0-A144-DF63-998D7D95D0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E9C57-8D75-8BAA-5626-205CE55881B1}"/>
              </a:ext>
            </a:extLst>
          </p:cNvPr>
          <p:cNvSpPr>
            <a:spLocks noGrp="1"/>
          </p:cNvSpPr>
          <p:nvPr>
            <p:ph type="sldNum" sz="quarter" idx="12"/>
          </p:nvPr>
        </p:nvSpPr>
        <p:spPr/>
        <p:txBody>
          <a:bodyPr/>
          <a:lstStyle/>
          <a:p>
            <a:fld id="{7713DE2C-DF1A-4205-870F-F24198A61768}" type="slidenum">
              <a:rPr lang="en-US" smtClean="0"/>
              <a:t>‹#›</a:t>
            </a:fld>
            <a:endParaRPr lang="en-US"/>
          </a:p>
        </p:txBody>
      </p:sp>
    </p:spTree>
    <p:extLst>
      <p:ext uri="{BB962C8B-B14F-4D97-AF65-F5344CB8AC3E}">
        <p14:creationId xmlns:p14="http://schemas.microsoft.com/office/powerpoint/2010/main" val="96278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2B55-BEB7-770A-54CA-94EEE0E855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7A80AF-528D-AEA1-5B96-CB4158F13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A7D1D-3A93-89CC-E3D1-ED5246829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DC9F30-88DB-0129-C56B-6090FAF194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C4FED-B318-4195-C354-917457572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E2B19-2D13-F604-2CA9-401105FD7140}"/>
              </a:ext>
            </a:extLst>
          </p:cNvPr>
          <p:cNvSpPr>
            <a:spLocks noGrp="1"/>
          </p:cNvSpPr>
          <p:nvPr>
            <p:ph type="dt" sz="half" idx="10"/>
          </p:nvPr>
        </p:nvSpPr>
        <p:spPr/>
        <p:txBody>
          <a:bodyPr/>
          <a:lstStyle/>
          <a:p>
            <a:fld id="{303ADEC8-96BE-4C50-AEEA-A0A3F4F9C8F5}" type="datetimeFigureOut">
              <a:rPr lang="en-US" smtClean="0"/>
              <a:t>5/19/2022</a:t>
            </a:fld>
            <a:endParaRPr lang="en-US"/>
          </a:p>
        </p:txBody>
      </p:sp>
      <p:sp>
        <p:nvSpPr>
          <p:cNvPr id="8" name="Footer Placeholder 7">
            <a:extLst>
              <a:ext uri="{FF2B5EF4-FFF2-40B4-BE49-F238E27FC236}">
                <a16:creationId xmlns:a16="http://schemas.microsoft.com/office/drawing/2014/main" id="{C00397E7-CB38-3D9C-11D4-03092FAB37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894A12-3A77-1DAD-7671-4696DAAF18F8}"/>
              </a:ext>
            </a:extLst>
          </p:cNvPr>
          <p:cNvSpPr>
            <a:spLocks noGrp="1"/>
          </p:cNvSpPr>
          <p:nvPr>
            <p:ph type="sldNum" sz="quarter" idx="12"/>
          </p:nvPr>
        </p:nvSpPr>
        <p:spPr/>
        <p:txBody>
          <a:bodyPr/>
          <a:lstStyle/>
          <a:p>
            <a:fld id="{7713DE2C-DF1A-4205-870F-F24198A61768}" type="slidenum">
              <a:rPr lang="en-US" smtClean="0"/>
              <a:t>‹#›</a:t>
            </a:fld>
            <a:endParaRPr lang="en-US"/>
          </a:p>
        </p:txBody>
      </p:sp>
    </p:spTree>
    <p:extLst>
      <p:ext uri="{BB962C8B-B14F-4D97-AF65-F5344CB8AC3E}">
        <p14:creationId xmlns:p14="http://schemas.microsoft.com/office/powerpoint/2010/main" val="406658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1145-3190-0544-C64A-43D2D6F7F1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5079E8-8850-E61E-3C60-C9E6CB5CAB30}"/>
              </a:ext>
            </a:extLst>
          </p:cNvPr>
          <p:cNvSpPr>
            <a:spLocks noGrp="1"/>
          </p:cNvSpPr>
          <p:nvPr>
            <p:ph type="dt" sz="half" idx="10"/>
          </p:nvPr>
        </p:nvSpPr>
        <p:spPr/>
        <p:txBody>
          <a:bodyPr/>
          <a:lstStyle/>
          <a:p>
            <a:fld id="{303ADEC8-96BE-4C50-AEEA-A0A3F4F9C8F5}" type="datetimeFigureOut">
              <a:rPr lang="en-US" smtClean="0"/>
              <a:t>5/19/2022</a:t>
            </a:fld>
            <a:endParaRPr lang="en-US"/>
          </a:p>
        </p:txBody>
      </p:sp>
      <p:sp>
        <p:nvSpPr>
          <p:cNvPr id="4" name="Footer Placeholder 3">
            <a:extLst>
              <a:ext uri="{FF2B5EF4-FFF2-40B4-BE49-F238E27FC236}">
                <a16:creationId xmlns:a16="http://schemas.microsoft.com/office/drawing/2014/main" id="{B70B1893-D233-629B-BB50-7E29585ABC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89F4E2-CEB2-9B5C-36E1-8565E12AF8D1}"/>
              </a:ext>
            </a:extLst>
          </p:cNvPr>
          <p:cNvSpPr>
            <a:spLocks noGrp="1"/>
          </p:cNvSpPr>
          <p:nvPr>
            <p:ph type="sldNum" sz="quarter" idx="12"/>
          </p:nvPr>
        </p:nvSpPr>
        <p:spPr/>
        <p:txBody>
          <a:bodyPr/>
          <a:lstStyle/>
          <a:p>
            <a:fld id="{7713DE2C-DF1A-4205-870F-F24198A61768}" type="slidenum">
              <a:rPr lang="en-US" smtClean="0"/>
              <a:t>‹#›</a:t>
            </a:fld>
            <a:endParaRPr lang="en-US"/>
          </a:p>
        </p:txBody>
      </p:sp>
    </p:spTree>
    <p:extLst>
      <p:ext uri="{BB962C8B-B14F-4D97-AF65-F5344CB8AC3E}">
        <p14:creationId xmlns:p14="http://schemas.microsoft.com/office/powerpoint/2010/main" val="251097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C51B4F-52E6-DECA-CA9C-0CDF49FF3B02}"/>
              </a:ext>
            </a:extLst>
          </p:cNvPr>
          <p:cNvSpPr>
            <a:spLocks noGrp="1"/>
          </p:cNvSpPr>
          <p:nvPr>
            <p:ph type="dt" sz="half" idx="10"/>
          </p:nvPr>
        </p:nvSpPr>
        <p:spPr/>
        <p:txBody>
          <a:bodyPr/>
          <a:lstStyle/>
          <a:p>
            <a:fld id="{303ADEC8-96BE-4C50-AEEA-A0A3F4F9C8F5}" type="datetimeFigureOut">
              <a:rPr lang="en-US" smtClean="0"/>
              <a:t>5/19/2022</a:t>
            </a:fld>
            <a:endParaRPr lang="en-US"/>
          </a:p>
        </p:txBody>
      </p:sp>
      <p:sp>
        <p:nvSpPr>
          <p:cNvPr id="3" name="Footer Placeholder 2">
            <a:extLst>
              <a:ext uri="{FF2B5EF4-FFF2-40B4-BE49-F238E27FC236}">
                <a16:creationId xmlns:a16="http://schemas.microsoft.com/office/drawing/2014/main" id="{505A346B-186C-3D29-7FCE-DC8B88FFEE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4ED46-C15A-B5F6-5475-835C78A39267}"/>
              </a:ext>
            </a:extLst>
          </p:cNvPr>
          <p:cNvSpPr>
            <a:spLocks noGrp="1"/>
          </p:cNvSpPr>
          <p:nvPr>
            <p:ph type="sldNum" sz="quarter" idx="12"/>
          </p:nvPr>
        </p:nvSpPr>
        <p:spPr/>
        <p:txBody>
          <a:bodyPr/>
          <a:lstStyle/>
          <a:p>
            <a:fld id="{7713DE2C-DF1A-4205-870F-F24198A61768}" type="slidenum">
              <a:rPr lang="en-US" smtClean="0"/>
              <a:t>‹#›</a:t>
            </a:fld>
            <a:endParaRPr lang="en-US"/>
          </a:p>
        </p:txBody>
      </p:sp>
    </p:spTree>
    <p:extLst>
      <p:ext uri="{BB962C8B-B14F-4D97-AF65-F5344CB8AC3E}">
        <p14:creationId xmlns:p14="http://schemas.microsoft.com/office/powerpoint/2010/main" val="4146895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972D-DA8E-C322-9D92-E9C1BF003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51565B-830F-0A3F-38AF-45C4115F6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2BD6AF-250A-DE2A-CC53-1BBA88AEC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D7A9B-A552-8C30-D6C7-39105D0E2162}"/>
              </a:ext>
            </a:extLst>
          </p:cNvPr>
          <p:cNvSpPr>
            <a:spLocks noGrp="1"/>
          </p:cNvSpPr>
          <p:nvPr>
            <p:ph type="dt" sz="half" idx="10"/>
          </p:nvPr>
        </p:nvSpPr>
        <p:spPr/>
        <p:txBody>
          <a:bodyPr/>
          <a:lstStyle/>
          <a:p>
            <a:fld id="{303ADEC8-96BE-4C50-AEEA-A0A3F4F9C8F5}" type="datetimeFigureOut">
              <a:rPr lang="en-US" smtClean="0"/>
              <a:t>5/19/2022</a:t>
            </a:fld>
            <a:endParaRPr lang="en-US"/>
          </a:p>
        </p:txBody>
      </p:sp>
      <p:sp>
        <p:nvSpPr>
          <p:cNvPr id="6" name="Footer Placeholder 5">
            <a:extLst>
              <a:ext uri="{FF2B5EF4-FFF2-40B4-BE49-F238E27FC236}">
                <a16:creationId xmlns:a16="http://schemas.microsoft.com/office/drawing/2014/main" id="{F9634DF7-93EE-3FE4-701B-7E38408908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880BA-C680-FE18-B685-3B626DC9A16A}"/>
              </a:ext>
            </a:extLst>
          </p:cNvPr>
          <p:cNvSpPr>
            <a:spLocks noGrp="1"/>
          </p:cNvSpPr>
          <p:nvPr>
            <p:ph type="sldNum" sz="quarter" idx="12"/>
          </p:nvPr>
        </p:nvSpPr>
        <p:spPr/>
        <p:txBody>
          <a:bodyPr/>
          <a:lstStyle/>
          <a:p>
            <a:fld id="{7713DE2C-DF1A-4205-870F-F24198A61768}" type="slidenum">
              <a:rPr lang="en-US" smtClean="0"/>
              <a:t>‹#›</a:t>
            </a:fld>
            <a:endParaRPr lang="en-US"/>
          </a:p>
        </p:txBody>
      </p:sp>
    </p:spTree>
    <p:extLst>
      <p:ext uri="{BB962C8B-B14F-4D97-AF65-F5344CB8AC3E}">
        <p14:creationId xmlns:p14="http://schemas.microsoft.com/office/powerpoint/2010/main" val="77914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534E-4CA4-01EE-5EB4-976FE8CCC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A0B48-BCEA-03ED-5FFE-D1CC87E37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577B89-7704-693A-C089-FD8E39B86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BBE59-474F-B2EA-7B49-15089D55B1F8}"/>
              </a:ext>
            </a:extLst>
          </p:cNvPr>
          <p:cNvSpPr>
            <a:spLocks noGrp="1"/>
          </p:cNvSpPr>
          <p:nvPr>
            <p:ph type="dt" sz="half" idx="10"/>
          </p:nvPr>
        </p:nvSpPr>
        <p:spPr/>
        <p:txBody>
          <a:bodyPr/>
          <a:lstStyle/>
          <a:p>
            <a:fld id="{303ADEC8-96BE-4C50-AEEA-A0A3F4F9C8F5}" type="datetimeFigureOut">
              <a:rPr lang="en-US" smtClean="0"/>
              <a:t>5/19/2022</a:t>
            </a:fld>
            <a:endParaRPr lang="en-US"/>
          </a:p>
        </p:txBody>
      </p:sp>
      <p:sp>
        <p:nvSpPr>
          <p:cNvPr id="6" name="Footer Placeholder 5">
            <a:extLst>
              <a:ext uri="{FF2B5EF4-FFF2-40B4-BE49-F238E27FC236}">
                <a16:creationId xmlns:a16="http://schemas.microsoft.com/office/drawing/2014/main" id="{E2AF6C8E-6581-03F0-4369-4696CAF6F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00DBC-D089-2367-7B4B-76DCC6D61E55}"/>
              </a:ext>
            </a:extLst>
          </p:cNvPr>
          <p:cNvSpPr>
            <a:spLocks noGrp="1"/>
          </p:cNvSpPr>
          <p:nvPr>
            <p:ph type="sldNum" sz="quarter" idx="12"/>
          </p:nvPr>
        </p:nvSpPr>
        <p:spPr/>
        <p:txBody>
          <a:bodyPr/>
          <a:lstStyle/>
          <a:p>
            <a:fld id="{7713DE2C-DF1A-4205-870F-F24198A61768}" type="slidenum">
              <a:rPr lang="en-US" smtClean="0"/>
              <a:t>‹#›</a:t>
            </a:fld>
            <a:endParaRPr lang="en-US"/>
          </a:p>
        </p:txBody>
      </p:sp>
    </p:spTree>
    <p:extLst>
      <p:ext uri="{BB962C8B-B14F-4D97-AF65-F5344CB8AC3E}">
        <p14:creationId xmlns:p14="http://schemas.microsoft.com/office/powerpoint/2010/main" val="353790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70FCC-C065-DD8A-9224-49CCF4D28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6DFCD2-1CA6-02F6-F47E-6D1520812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8EE75-ADD7-6598-9DBA-ABA01225B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ADEC8-96BE-4C50-AEEA-A0A3F4F9C8F5}" type="datetimeFigureOut">
              <a:rPr lang="en-US" smtClean="0"/>
              <a:t>5/19/2022</a:t>
            </a:fld>
            <a:endParaRPr lang="en-US"/>
          </a:p>
        </p:txBody>
      </p:sp>
      <p:sp>
        <p:nvSpPr>
          <p:cNvPr id="5" name="Footer Placeholder 4">
            <a:extLst>
              <a:ext uri="{FF2B5EF4-FFF2-40B4-BE49-F238E27FC236}">
                <a16:creationId xmlns:a16="http://schemas.microsoft.com/office/drawing/2014/main" id="{94B081F8-4B1E-1C42-88CA-E07438AD0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619562-AD31-C798-0E14-EB6E03FFE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3DE2C-DF1A-4205-870F-F24198A61768}" type="slidenum">
              <a:rPr lang="en-US" smtClean="0"/>
              <a:t>‹#›</a:t>
            </a:fld>
            <a:endParaRPr lang="en-US"/>
          </a:p>
        </p:txBody>
      </p:sp>
    </p:spTree>
    <p:extLst>
      <p:ext uri="{BB962C8B-B14F-4D97-AF65-F5344CB8AC3E}">
        <p14:creationId xmlns:p14="http://schemas.microsoft.com/office/powerpoint/2010/main" val="151420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C7B8-B52D-5963-63F2-8DC85D565066}"/>
              </a:ext>
            </a:extLst>
          </p:cNvPr>
          <p:cNvSpPr>
            <a:spLocks noGrp="1"/>
          </p:cNvSpPr>
          <p:nvPr>
            <p:ph type="ctrTitle"/>
          </p:nvPr>
        </p:nvSpPr>
        <p:spPr>
          <a:xfrm>
            <a:off x="838199" y="291090"/>
            <a:ext cx="10515599" cy="932688"/>
          </a:xfrm>
        </p:spPr>
        <p:txBody>
          <a:bodyPr>
            <a:normAutofit/>
          </a:bodyPr>
          <a:lstStyle/>
          <a:p>
            <a:pPr algn="l"/>
            <a:r>
              <a:rPr lang="en-US" sz="5400" dirty="0"/>
              <a:t>Sql Injection Example</a:t>
            </a:r>
          </a:p>
        </p:txBody>
      </p:sp>
      <p:sp>
        <p:nvSpPr>
          <p:cNvPr id="3" name="Subtitle 2">
            <a:extLst>
              <a:ext uri="{FF2B5EF4-FFF2-40B4-BE49-F238E27FC236}">
                <a16:creationId xmlns:a16="http://schemas.microsoft.com/office/drawing/2014/main" id="{813DDAC6-C666-0923-E899-A5FDFFDCD906}"/>
              </a:ext>
            </a:extLst>
          </p:cNvPr>
          <p:cNvSpPr>
            <a:spLocks noGrp="1"/>
          </p:cNvSpPr>
          <p:nvPr>
            <p:ph type="subTitle" idx="1"/>
          </p:nvPr>
        </p:nvSpPr>
        <p:spPr>
          <a:xfrm>
            <a:off x="838199" y="1335726"/>
            <a:ext cx="10515599" cy="420624"/>
          </a:xfrm>
        </p:spPr>
        <p:txBody>
          <a:bodyPr>
            <a:normAutofit/>
          </a:bodyPr>
          <a:lstStyle/>
          <a:p>
            <a:pPr algn="l"/>
            <a:endParaRPr lang="en-US"/>
          </a:p>
        </p:txBody>
      </p:sp>
      <p:pic>
        <p:nvPicPr>
          <p:cNvPr id="5" name="Picture 4">
            <a:extLst>
              <a:ext uri="{FF2B5EF4-FFF2-40B4-BE49-F238E27FC236}">
                <a16:creationId xmlns:a16="http://schemas.microsoft.com/office/drawing/2014/main" id="{7D81F6C1-9F8D-BC70-5725-94F21B82FA4E}"/>
              </a:ext>
            </a:extLst>
          </p:cNvPr>
          <p:cNvPicPr>
            <a:picLocks noChangeAspect="1"/>
          </p:cNvPicPr>
          <p:nvPr/>
        </p:nvPicPr>
        <p:blipFill>
          <a:blip r:embed="rId2"/>
          <a:stretch>
            <a:fillRect/>
          </a:stretch>
        </p:blipFill>
        <p:spPr>
          <a:xfrm>
            <a:off x="2077225" y="1863801"/>
            <a:ext cx="8037549" cy="4440746"/>
          </a:xfrm>
          <a:prstGeom prst="rect">
            <a:avLst/>
          </a:prstGeom>
        </p:spPr>
      </p:pic>
    </p:spTree>
    <p:extLst>
      <p:ext uri="{BB962C8B-B14F-4D97-AF65-F5344CB8AC3E}">
        <p14:creationId xmlns:p14="http://schemas.microsoft.com/office/powerpoint/2010/main" val="24236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19BBA-08E4-A687-D1E6-BC7A587E2A91}"/>
              </a:ext>
            </a:extLst>
          </p:cNvPr>
          <p:cNvPicPr>
            <a:picLocks noGrp="1" noChangeAspect="1"/>
          </p:cNvPicPr>
          <p:nvPr>
            <p:ph idx="1"/>
          </p:nvPr>
        </p:nvPicPr>
        <p:blipFill>
          <a:blip r:embed="rId2"/>
          <a:stretch>
            <a:fillRect/>
          </a:stretch>
        </p:blipFill>
        <p:spPr>
          <a:xfrm>
            <a:off x="643467" y="821680"/>
            <a:ext cx="10905066" cy="5214638"/>
          </a:xfrm>
          <a:prstGeom prst="rect">
            <a:avLst/>
          </a:prstGeom>
          <a:ln>
            <a:noFill/>
          </a:ln>
        </p:spPr>
      </p:pic>
    </p:spTree>
    <p:extLst>
      <p:ext uri="{BB962C8B-B14F-4D97-AF65-F5344CB8AC3E}">
        <p14:creationId xmlns:p14="http://schemas.microsoft.com/office/powerpoint/2010/main" val="186047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F553B1-104A-0B92-A363-93DF67130062}"/>
              </a:ext>
            </a:extLst>
          </p:cNvPr>
          <p:cNvPicPr>
            <a:picLocks noGrp="1" noChangeAspect="1"/>
          </p:cNvPicPr>
          <p:nvPr>
            <p:ph idx="1"/>
          </p:nvPr>
        </p:nvPicPr>
        <p:blipFill>
          <a:blip r:embed="rId2"/>
          <a:stretch>
            <a:fillRect/>
          </a:stretch>
        </p:blipFill>
        <p:spPr>
          <a:xfrm>
            <a:off x="1778423" y="643466"/>
            <a:ext cx="8635153" cy="5571067"/>
          </a:xfrm>
          <a:prstGeom prst="rect">
            <a:avLst/>
          </a:prstGeom>
        </p:spPr>
      </p:pic>
    </p:spTree>
    <p:extLst>
      <p:ext uri="{BB962C8B-B14F-4D97-AF65-F5344CB8AC3E}">
        <p14:creationId xmlns:p14="http://schemas.microsoft.com/office/powerpoint/2010/main" val="280524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8A11-510A-4DBE-6E7D-4DB1A3C7F2E6}"/>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CSRF (Cross Site Request Forgery)</a:t>
            </a:r>
          </a:p>
        </p:txBody>
      </p:sp>
      <p:pic>
        <p:nvPicPr>
          <p:cNvPr id="5" name="Content Placeholder 4">
            <a:extLst>
              <a:ext uri="{FF2B5EF4-FFF2-40B4-BE49-F238E27FC236}">
                <a16:creationId xmlns:a16="http://schemas.microsoft.com/office/drawing/2014/main" id="{2AA0CE14-09E4-86FF-6CF1-F96389032FC3}"/>
              </a:ext>
            </a:extLst>
          </p:cNvPr>
          <p:cNvPicPr>
            <a:picLocks noGrp="1" noChangeAspect="1"/>
          </p:cNvPicPr>
          <p:nvPr>
            <p:ph idx="1"/>
          </p:nvPr>
        </p:nvPicPr>
        <p:blipFill>
          <a:blip r:embed="rId2"/>
          <a:stretch>
            <a:fillRect/>
          </a:stretch>
        </p:blipFill>
        <p:spPr>
          <a:xfrm>
            <a:off x="838200" y="2564632"/>
            <a:ext cx="10515599" cy="3039083"/>
          </a:xfrm>
          <a:prstGeom prst="rect">
            <a:avLst/>
          </a:prstGeom>
        </p:spPr>
      </p:pic>
    </p:spTree>
    <p:extLst>
      <p:ext uri="{BB962C8B-B14F-4D97-AF65-F5344CB8AC3E}">
        <p14:creationId xmlns:p14="http://schemas.microsoft.com/office/powerpoint/2010/main" val="11456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E217D55-C871-5ABD-A6A9-D1B1AD61887B}"/>
              </a:ext>
            </a:extLst>
          </p:cNvPr>
          <p:cNvPicPr>
            <a:picLocks noGrp="1" noChangeAspect="1"/>
          </p:cNvPicPr>
          <p:nvPr>
            <p:ph idx="1"/>
          </p:nvPr>
        </p:nvPicPr>
        <p:blipFill>
          <a:blip r:embed="rId2"/>
          <a:stretch>
            <a:fillRect/>
          </a:stretch>
        </p:blipFill>
        <p:spPr>
          <a:xfrm>
            <a:off x="2149830" y="643467"/>
            <a:ext cx="7892340"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90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5D84E87-C708-54BE-6978-DD59482792E8}"/>
              </a:ext>
            </a:extLst>
          </p:cNvPr>
          <p:cNvPicPr>
            <a:picLocks noGrp="1" noChangeAspect="1"/>
          </p:cNvPicPr>
          <p:nvPr>
            <p:ph idx="1"/>
          </p:nvPr>
        </p:nvPicPr>
        <p:blipFill>
          <a:blip r:embed="rId2"/>
          <a:stretch>
            <a:fillRect/>
          </a:stretch>
        </p:blipFill>
        <p:spPr>
          <a:xfrm>
            <a:off x="1843278" y="643467"/>
            <a:ext cx="850544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778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733075-B06B-D6D8-4749-C420C22B5B63}"/>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kern="1200">
                <a:solidFill>
                  <a:schemeClr val="tx1"/>
                </a:solidFill>
                <a:latin typeface="+mj-lt"/>
                <a:ea typeface="+mj-ea"/>
                <a:cs typeface="+mj-cs"/>
              </a:rPr>
              <a:t>XSRF Impacts</a:t>
            </a:r>
          </a:p>
        </p:txBody>
      </p:sp>
      <p:sp>
        <p:nvSpPr>
          <p:cNvPr id="14" name="Rectangle 1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5E4C1CD4-F68A-D537-F662-C0EDA2587AB4}"/>
              </a:ext>
            </a:extLst>
          </p:cNvPr>
          <p:cNvPicPr>
            <a:picLocks noGrp="1" noChangeAspect="1"/>
          </p:cNvPicPr>
          <p:nvPr>
            <p:ph idx="1"/>
          </p:nvPr>
        </p:nvPicPr>
        <p:blipFill>
          <a:blip r:embed="rId2"/>
          <a:stretch>
            <a:fillRect/>
          </a:stretch>
        </p:blipFill>
        <p:spPr>
          <a:xfrm>
            <a:off x="2108309" y="2091095"/>
            <a:ext cx="7978846" cy="4206240"/>
          </a:xfrm>
          <a:prstGeom prst="rect">
            <a:avLst/>
          </a:prstGeom>
        </p:spPr>
      </p:pic>
    </p:spTree>
    <p:extLst>
      <p:ext uri="{BB962C8B-B14F-4D97-AF65-F5344CB8AC3E}">
        <p14:creationId xmlns:p14="http://schemas.microsoft.com/office/powerpoint/2010/main" val="343961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A6C8F-B24B-7B19-A593-E01CF2995087}"/>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CSRF</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921EFD3-7C38-9E06-5FFA-225A55BF611D}"/>
              </a:ext>
            </a:extLst>
          </p:cNvPr>
          <p:cNvSpPr>
            <a:spLocks noGrp="1"/>
          </p:cNvSpPr>
          <p:nvPr>
            <p:ph idx="1"/>
          </p:nvPr>
        </p:nvSpPr>
        <p:spPr>
          <a:xfrm>
            <a:off x="4447308" y="591344"/>
            <a:ext cx="6906491" cy="5585619"/>
          </a:xfrm>
        </p:spPr>
        <p:txBody>
          <a:bodyPr anchor="ctr">
            <a:normAutofit/>
          </a:bodyPr>
          <a:lstStyle/>
          <a:p>
            <a:r>
              <a:rPr lang="en-US" sz="2200" b="0" i="0">
                <a:effectLst/>
                <a:latin typeface="Roboto" panose="02000000000000000000" pitchFamily="2" charset="0"/>
              </a:rPr>
              <a:t>A CSRF attack targets Web applications failing to differentiate between valid requests and forged requests controlled by attacker</a:t>
            </a:r>
          </a:p>
          <a:p>
            <a:r>
              <a:rPr lang="en-US" sz="2200" b="0" i="0">
                <a:effectLst/>
                <a:latin typeface="Roboto" panose="02000000000000000000" pitchFamily="2" charset="0"/>
              </a:rPr>
              <a:t>let’s say that Bob has an online banking account on samplebank.com. He regularly visits this site to conduct transactions with his friend Alice. Bob is unaware that samplebank.com is vulnerable to CSRF attacks. Meanwhile, an attacker aims to transfer $5,000 from Bob’s account by exploiting this vulnerability. To successfully launch this attack:</a:t>
            </a:r>
          </a:p>
          <a:p>
            <a:pPr>
              <a:buFont typeface="+mj-lt"/>
              <a:buAutoNum type="arabicPeriod"/>
            </a:pPr>
            <a:r>
              <a:rPr lang="en-US" sz="2200" b="0" i="0">
                <a:effectLst/>
                <a:latin typeface="Roboto" panose="02000000000000000000" pitchFamily="2" charset="0"/>
              </a:rPr>
              <a:t>The attacker must build an exploit URL.</a:t>
            </a:r>
          </a:p>
          <a:p>
            <a:pPr>
              <a:buFont typeface="+mj-lt"/>
              <a:buAutoNum type="arabicPeriod"/>
            </a:pPr>
            <a:r>
              <a:rPr lang="en-US" sz="2200" b="0" i="0">
                <a:effectLst/>
                <a:latin typeface="Roboto" panose="02000000000000000000" pitchFamily="2" charset="0"/>
              </a:rPr>
              <a:t>The attacker must also trick Bob into clicking the exploit URL.</a:t>
            </a:r>
          </a:p>
          <a:p>
            <a:pPr>
              <a:buFont typeface="+mj-lt"/>
              <a:buAutoNum type="arabicPeriod"/>
            </a:pPr>
            <a:r>
              <a:rPr lang="en-US" sz="2200" b="0" i="0">
                <a:effectLst/>
                <a:latin typeface="Roboto" panose="02000000000000000000" pitchFamily="2" charset="0"/>
              </a:rPr>
              <a:t>Bob needs to have an active session with samplebank.com.</a:t>
            </a:r>
          </a:p>
          <a:p>
            <a:endParaRPr lang="en-US" sz="2200"/>
          </a:p>
        </p:txBody>
      </p:sp>
    </p:spTree>
    <p:extLst>
      <p:ext uri="{BB962C8B-B14F-4D97-AF65-F5344CB8AC3E}">
        <p14:creationId xmlns:p14="http://schemas.microsoft.com/office/powerpoint/2010/main" val="208791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9BC1-7DFF-5B5B-375C-CE623AD50FA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D59FEB2-A51F-BC67-9C79-D65CAACE6D09}"/>
              </a:ext>
            </a:extLst>
          </p:cNvPr>
          <p:cNvPicPr>
            <a:picLocks noGrp="1" noChangeAspect="1"/>
          </p:cNvPicPr>
          <p:nvPr>
            <p:ph idx="1"/>
          </p:nvPr>
        </p:nvPicPr>
        <p:blipFill>
          <a:blip r:embed="rId2"/>
          <a:stretch>
            <a:fillRect/>
          </a:stretch>
        </p:blipFill>
        <p:spPr>
          <a:xfrm>
            <a:off x="685800" y="365125"/>
            <a:ext cx="7954485" cy="323895"/>
          </a:xfrm>
        </p:spPr>
      </p:pic>
      <p:pic>
        <p:nvPicPr>
          <p:cNvPr id="7" name="Picture 6">
            <a:extLst>
              <a:ext uri="{FF2B5EF4-FFF2-40B4-BE49-F238E27FC236}">
                <a16:creationId xmlns:a16="http://schemas.microsoft.com/office/drawing/2014/main" id="{743C5EC6-633A-15BF-1C59-77BAB7031E00}"/>
              </a:ext>
            </a:extLst>
          </p:cNvPr>
          <p:cNvPicPr>
            <a:picLocks noChangeAspect="1"/>
          </p:cNvPicPr>
          <p:nvPr/>
        </p:nvPicPr>
        <p:blipFill>
          <a:blip r:embed="rId3"/>
          <a:stretch>
            <a:fillRect/>
          </a:stretch>
        </p:blipFill>
        <p:spPr>
          <a:xfrm>
            <a:off x="685800" y="963810"/>
            <a:ext cx="8087854" cy="857370"/>
          </a:xfrm>
          <a:prstGeom prst="rect">
            <a:avLst/>
          </a:prstGeom>
        </p:spPr>
      </p:pic>
      <p:sp>
        <p:nvSpPr>
          <p:cNvPr id="9" name="TextBox 8">
            <a:extLst>
              <a:ext uri="{FF2B5EF4-FFF2-40B4-BE49-F238E27FC236}">
                <a16:creationId xmlns:a16="http://schemas.microsoft.com/office/drawing/2014/main" id="{A7D17FC6-3154-8E10-C84D-B75958A35F4D}"/>
              </a:ext>
            </a:extLst>
          </p:cNvPr>
          <p:cNvSpPr txBox="1"/>
          <p:nvPr/>
        </p:nvSpPr>
        <p:spPr>
          <a:xfrm>
            <a:off x="685800" y="2095970"/>
            <a:ext cx="11159836" cy="1477328"/>
          </a:xfrm>
          <a:prstGeom prst="rect">
            <a:avLst/>
          </a:prstGeom>
          <a:noFill/>
        </p:spPr>
        <p:txBody>
          <a:bodyPr wrap="square">
            <a:spAutoFit/>
          </a:bodyPr>
          <a:lstStyle/>
          <a:p>
            <a:r>
              <a:rPr lang="en-US" b="0" i="0" dirty="0">
                <a:solidFill>
                  <a:srgbClr val="111C24"/>
                </a:solidFill>
                <a:effectLst/>
                <a:latin typeface="Roboto" panose="02000000000000000000" pitchFamily="2" charset="0"/>
              </a:rPr>
              <a:t>Using various social engineering attack methods, an attacker can trick Bob into loading the malicious URL. This can be achieved in various ways.</a:t>
            </a:r>
          </a:p>
          <a:p>
            <a:r>
              <a:rPr lang="en-US" b="0" i="0" dirty="0">
                <a:solidFill>
                  <a:srgbClr val="111C24"/>
                </a:solidFill>
                <a:effectLst/>
                <a:latin typeface="Roboto" panose="02000000000000000000" pitchFamily="2" charset="0"/>
              </a:rPr>
              <a:t> 1.including malicious HTML image elements onto forms, </a:t>
            </a:r>
          </a:p>
          <a:p>
            <a:r>
              <a:rPr lang="en-US" dirty="0">
                <a:solidFill>
                  <a:srgbClr val="111C24"/>
                </a:solidFill>
                <a:latin typeface="Roboto" panose="02000000000000000000" pitchFamily="2" charset="0"/>
              </a:rPr>
              <a:t> 2.</a:t>
            </a:r>
            <a:r>
              <a:rPr lang="en-US" b="0" i="0" dirty="0">
                <a:solidFill>
                  <a:srgbClr val="111C24"/>
                </a:solidFill>
                <a:effectLst/>
                <a:latin typeface="Roboto" panose="02000000000000000000" pitchFamily="2" charset="0"/>
              </a:rPr>
              <a:t>placing a malicious URL on pages that are often accessed by users while logged into the application</a:t>
            </a:r>
            <a:endParaRPr lang="en-US" dirty="0">
              <a:solidFill>
                <a:srgbClr val="111C24"/>
              </a:solidFill>
              <a:latin typeface="Roboto" panose="02000000000000000000" pitchFamily="2" charset="0"/>
            </a:endParaRPr>
          </a:p>
          <a:p>
            <a:r>
              <a:rPr lang="en-US" b="0" i="0" dirty="0">
                <a:solidFill>
                  <a:srgbClr val="111C24"/>
                </a:solidFill>
                <a:effectLst/>
                <a:latin typeface="Roboto" panose="02000000000000000000" pitchFamily="2" charset="0"/>
              </a:rPr>
              <a:t> 3.</a:t>
            </a:r>
            <a:r>
              <a:rPr lang="en-US" dirty="0">
                <a:solidFill>
                  <a:srgbClr val="111C24"/>
                </a:solidFill>
                <a:latin typeface="Roboto" panose="02000000000000000000" pitchFamily="2" charset="0"/>
              </a:rPr>
              <a:t>B</a:t>
            </a:r>
            <a:r>
              <a:rPr lang="en-US" b="0" i="0" dirty="0">
                <a:solidFill>
                  <a:srgbClr val="111C24"/>
                </a:solidFill>
                <a:effectLst/>
                <a:latin typeface="Roboto" panose="02000000000000000000" pitchFamily="2" charset="0"/>
              </a:rPr>
              <a:t>y sending a malicious URL through email.</a:t>
            </a:r>
            <a:endParaRPr lang="en-US" dirty="0"/>
          </a:p>
        </p:txBody>
      </p:sp>
      <p:pic>
        <p:nvPicPr>
          <p:cNvPr id="11" name="Picture 10">
            <a:extLst>
              <a:ext uri="{FF2B5EF4-FFF2-40B4-BE49-F238E27FC236}">
                <a16:creationId xmlns:a16="http://schemas.microsoft.com/office/drawing/2014/main" id="{B523D04F-2A67-D210-2772-4D5C1E5E2EB9}"/>
              </a:ext>
            </a:extLst>
          </p:cNvPr>
          <p:cNvPicPr>
            <a:picLocks noChangeAspect="1"/>
          </p:cNvPicPr>
          <p:nvPr/>
        </p:nvPicPr>
        <p:blipFill>
          <a:blip r:embed="rId4"/>
          <a:stretch>
            <a:fillRect/>
          </a:stretch>
        </p:blipFill>
        <p:spPr>
          <a:xfrm>
            <a:off x="685800" y="3848088"/>
            <a:ext cx="10515601" cy="605108"/>
          </a:xfrm>
          <a:prstGeom prst="rect">
            <a:avLst/>
          </a:prstGeom>
        </p:spPr>
      </p:pic>
      <p:sp>
        <p:nvSpPr>
          <p:cNvPr id="13" name="TextBox 12">
            <a:extLst>
              <a:ext uri="{FF2B5EF4-FFF2-40B4-BE49-F238E27FC236}">
                <a16:creationId xmlns:a16="http://schemas.microsoft.com/office/drawing/2014/main" id="{BCB9E419-D185-6813-7B96-0833605719E3}"/>
              </a:ext>
            </a:extLst>
          </p:cNvPr>
          <p:cNvSpPr txBox="1"/>
          <p:nvPr/>
        </p:nvSpPr>
        <p:spPr>
          <a:xfrm>
            <a:off x="658091" y="4720397"/>
            <a:ext cx="11007436" cy="1477328"/>
          </a:xfrm>
          <a:prstGeom prst="rect">
            <a:avLst/>
          </a:prstGeom>
          <a:noFill/>
        </p:spPr>
        <p:txBody>
          <a:bodyPr wrap="square">
            <a:spAutoFit/>
          </a:bodyPr>
          <a:lstStyle/>
          <a:p>
            <a:r>
              <a:rPr lang="en-US" b="0" i="0" dirty="0">
                <a:solidFill>
                  <a:srgbClr val="111C24"/>
                </a:solidFill>
                <a:effectLst/>
                <a:latin typeface="Roboto" panose="02000000000000000000" pitchFamily="2" charset="0"/>
              </a:rPr>
              <a:t>Consider the scenario that includes an image tag in an attacker-crafted email to Bob. Upon receiving it, Bob’s browser application opens this URL automatically—without human intervention. As a result, without Bob’s permission, a malicious request is sent to the online banking application. If Bob has an active session with samplebank.com, the application would treat this as an authorized amount transfer request coming from Bob. It would then transfer the amount to the account specified by an attacker.</a:t>
            </a:r>
            <a:endParaRPr lang="en-US" dirty="0"/>
          </a:p>
        </p:txBody>
      </p:sp>
    </p:spTree>
    <p:extLst>
      <p:ext uri="{BB962C8B-B14F-4D97-AF65-F5344CB8AC3E}">
        <p14:creationId xmlns:p14="http://schemas.microsoft.com/office/powerpoint/2010/main" val="40139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10D3-F5F7-9280-D42C-4A637456282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XSSI (Cross Site Script Inclusion)</a:t>
            </a:r>
          </a:p>
        </p:txBody>
      </p:sp>
      <p:pic>
        <p:nvPicPr>
          <p:cNvPr id="5" name="Content Placeholder 4">
            <a:extLst>
              <a:ext uri="{FF2B5EF4-FFF2-40B4-BE49-F238E27FC236}">
                <a16:creationId xmlns:a16="http://schemas.microsoft.com/office/drawing/2014/main" id="{42E7D0F7-7571-FD38-DF9B-B5AB4BC9BDAD}"/>
              </a:ext>
            </a:extLst>
          </p:cNvPr>
          <p:cNvPicPr>
            <a:picLocks noGrp="1" noChangeAspect="1"/>
          </p:cNvPicPr>
          <p:nvPr>
            <p:ph idx="1"/>
          </p:nvPr>
        </p:nvPicPr>
        <p:blipFill>
          <a:blip r:embed="rId2"/>
          <a:stretch>
            <a:fillRect/>
          </a:stretch>
        </p:blipFill>
        <p:spPr>
          <a:xfrm>
            <a:off x="1966106" y="1863801"/>
            <a:ext cx="8259787" cy="4440746"/>
          </a:xfrm>
          <a:prstGeom prst="rect">
            <a:avLst/>
          </a:prstGeom>
        </p:spPr>
      </p:pic>
    </p:spTree>
    <p:extLst>
      <p:ext uri="{BB962C8B-B14F-4D97-AF65-F5344CB8AC3E}">
        <p14:creationId xmlns:p14="http://schemas.microsoft.com/office/powerpoint/2010/main" val="81198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CCFFA1-178D-A757-80FF-98914A890D7D}"/>
              </a:ext>
            </a:extLst>
          </p:cNvPr>
          <p:cNvPicPr>
            <a:picLocks noGrp="1" noChangeAspect="1"/>
          </p:cNvPicPr>
          <p:nvPr>
            <p:ph idx="1"/>
          </p:nvPr>
        </p:nvPicPr>
        <p:blipFill>
          <a:blip r:embed="rId2"/>
          <a:stretch>
            <a:fillRect/>
          </a:stretch>
        </p:blipFill>
        <p:spPr>
          <a:xfrm>
            <a:off x="723899" y="643466"/>
            <a:ext cx="10744202" cy="5571067"/>
          </a:xfrm>
          <a:prstGeom prst="rect">
            <a:avLst/>
          </a:prstGeom>
        </p:spPr>
      </p:pic>
    </p:spTree>
    <p:extLst>
      <p:ext uri="{BB962C8B-B14F-4D97-AF65-F5344CB8AC3E}">
        <p14:creationId xmlns:p14="http://schemas.microsoft.com/office/powerpoint/2010/main" val="306257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426D94-445F-D1D3-70AA-43A78A3B6572}"/>
              </a:ext>
            </a:extLst>
          </p:cNvPr>
          <p:cNvPicPr>
            <a:picLocks noGrp="1" noChangeAspect="1"/>
          </p:cNvPicPr>
          <p:nvPr>
            <p:ph idx="1"/>
          </p:nvPr>
        </p:nvPicPr>
        <p:blipFill>
          <a:blip r:embed="rId2"/>
          <a:stretch>
            <a:fillRect/>
          </a:stretch>
        </p:blipFill>
        <p:spPr>
          <a:xfrm>
            <a:off x="1272565" y="643466"/>
            <a:ext cx="9646870" cy="5571067"/>
          </a:xfrm>
          <a:prstGeom prst="rect">
            <a:avLst/>
          </a:prstGeom>
        </p:spPr>
      </p:pic>
    </p:spTree>
    <p:extLst>
      <p:ext uri="{BB962C8B-B14F-4D97-AF65-F5344CB8AC3E}">
        <p14:creationId xmlns:p14="http://schemas.microsoft.com/office/powerpoint/2010/main" val="429257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C7A8C0-00A6-FD6A-D501-CDB71FAD2F20}"/>
              </a:ext>
            </a:extLst>
          </p:cNvPr>
          <p:cNvPicPr>
            <a:picLocks noGrp="1" noChangeAspect="1"/>
          </p:cNvPicPr>
          <p:nvPr>
            <p:ph idx="1"/>
          </p:nvPr>
        </p:nvPicPr>
        <p:blipFill>
          <a:blip r:embed="rId2"/>
          <a:stretch>
            <a:fillRect/>
          </a:stretch>
        </p:blipFill>
        <p:spPr>
          <a:xfrm>
            <a:off x="852092" y="643466"/>
            <a:ext cx="10487815" cy="5571067"/>
          </a:xfrm>
          <a:prstGeom prst="rect">
            <a:avLst/>
          </a:prstGeom>
        </p:spPr>
      </p:pic>
    </p:spTree>
    <p:extLst>
      <p:ext uri="{BB962C8B-B14F-4D97-AF65-F5344CB8AC3E}">
        <p14:creationId xmlns:p14="http://schemas.microsoft.com/office/powerpoint/2010/main" val="11212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0945A7-91DF-5E35-9168-B24CD1A00909}"/>
              </a:ext>
            </a:extLst>
          </p:cNvPr>
          <p:cNvPicPr>
            <a:picLocks noGrp="1" noChangeAspect="1"/>
          </p:cNvPicPr>
          <p:nvPr>
            <p:ph idx="1"/>
          </p:nvPr>
        </p:nvPicPr>
        <p:blipFill>
          <a:blip r:embed="rId2"/>
          <a:stretch>
            <a:fillRect/>
          </a:stretch>
        </p:blipFill>
        <p:spPr>
          <a:xfrm>
            <a:off x="693753" y="643466"/>
            <a:ext cx="10804493" cy="5571067"/>
          </a:xfrm>
          <a:prstGeom prst="rect">
            <a:avLst/>
          </a:prstGeom>
        </p:spPr>
      </p:pic>
    </p:spTree>
    <p:extLst>
      <p:ext uri="{BB962C8B-B14F-4D97-AF65-F5344CB8AC3E}">
        <p14:creationId xmlns:p14="http://schemas.microsoft.com/office/powerpoint/2010/main" val="132467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C5B14-76BC-202A-51EB-4EDA4E81EB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XSS</a:t>
            </a:r>
          </a:p>
        </p:txBody>
      </p:sp>
      <p:pic>
        <p:nvPicPr>
          <p:cNvPr id="7" name="Content Placeholder 6">
            <a:extLst>
              <a:ext uri="{FF2B5EF4-FFF2-40B4-BE49-F238E27FC236}">
                <a16:creationId xmlns:a16="http://schemas.microsoft.com/office/drawing/2014/main" id="{FC787F22-0913-0314-081C-20F5E917F207}"/>
              </a:ext>
            </a:extLst>
          </p:cNvPr>
          <p:cNvPicPr>
            <a:picLocks noGrp="1" noChangeAspect="1"/>
          </p:cNvPicPr>
          <p:nvPr>
            <p:ph idx="1"/>
          </p:nvPr>
        </p:nvPicPr>
        <p:blipFill>
          <a:blip r:embed="rId2"/>
          <a:stretch>
            <a:fillRect/>
          </a:stretch>
        </p:blipFill>
        <p:spPr>
          <a:xfrm>
            <a:off x="4777316" y="1754676"/>
            <a:ext cx="6780700" cy="3346319"/>
          </a:xfrm>
          <a:prstGeom prst="rect">
            <a:avLst/>
          </a:prstGeom>
        </p:spPr>
      </p:pic>
    </p:spTree>
    <p:extLst>
      <p:ext uri="{BB962C8B-B14F-4D97-AF65-F5344CB8AC3E}">
        <p14:creationId xmlns:p14="http://schemas.microsoft.com/office/powerpoint/2010/main" val="363927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66A1B6C-B41F-68BC-02F2-A89069EB2450}"/>
              </a:ext>
            </a:extLst>
          </p:cNvPr>
          <p:cNvPicPr>
            <a:picLocks noGrp="1" noChangeAspect="1"/>
          </p:cNvPicPr>
          <p:nvPr>
            <p:ph idx="1"/>
          </p:nvPr>
        </p:nvPicPr>
        <p:blipFill>
          <a:blip r:embed="rId2"/>
          <a:stretch>
            <a:fillRect/>
          </a:stretch>
        </p:blipFill>
        <p:spPr>
          <a:xfrm>
            <a:off x="643467" y="1171459"/>
            <a:ext cx="10905066" cy="4515080"/>
          </a:xfrm>
          <a:prstGeom prst="rect">
            <a:avLst/>
          </a:prstGeom>
          <a:ln>
            <a:noFill/>
          </a:ln>
        </p:spPr>
      </p:pic>
    </p:spTree>
    <p:extLst>
      <p:ext uri="{BB962C8B-B14F-4D97-AF65-F5344CB8AC3E}">
        <p14:creationId xmlns:p14="http://schemas.microsoft.com/office/powerpoint/2010/main" val="293406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4286B6-4919-EFD5-3028-2D627326DA44}"/>
              </a:ext>
            </a:extLst>
          </p:cNvPr>
          <p:cNvPicPr>
            <a:picLocks noGrp="1" noChangeAspect="1"/>
          </p:cNvPicPr>
          <p:nvPr>
            <p:ph idx="1"/>
          </p:nvPr>
        </p:nvPicPr>
        <p:blipFill>
          <a:blip r:embed="rId2"/>
          <a:stretch>
            <a:fillRect/>
          </a:stretch>
        </p:blipFill>
        <p:spPr>
          <a:xfrm>
            <a:off x="643467" y="675470"/>
            <a:ext cx="10905066" cy="5507059"/>
          </a:xfrm>
          <a:prstGeom prst="rect">
            <a:avLst/>
          </a:prstGeom>
          <a:ln>
            <a:noFill/>
          </a:ln>
        </p:spPr>
      </p:pic>
    </p:spTree>
    <p:extLst>
      <p:ext uri="{BB962C8B-B14F-4D97-AF65-F5344CB8AC3E}">
        <p14:creationId xmlns:p14="http://schemas.microsoft.com/office/powerpoint/2010/main" val="52853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48DD59E-2966-D617-CC13-D8510991D7C5}"/>
              </a:ext>
            </a:extLst>
          </p:cNvPr>
          <p:cNvPicPr>
            <a:picLocks noGrp="1" noChangeAspect="1"/>
          </p:cNvPicPr>
          <p:nvPr>
            <p:ph idx="1"/>
          </p:nvPr>
        </p:nvPicPr>
        <p:blipFill>
          <a:blip r:embed="rId2"/>
          <a:stretch>
            <a:fillRect/>
          </a:stretch>
        </p:blipFill>
        <p:spPr>
          <a:xfrm>
            <a:off x="1047222" y="643467"/>
            <a:ext cx="10097556" cy="5571065"/>
          </a:xfrm>
          <a:prstGeom prst="rect">
            <a:avLst/>
          </a:prstGeom>
          <a:ln>
            <a:noFill/>
          </a:ln>
        </p:spPr>
      </p:pic>
    </p:spTree>
    <p:extLst>
      <p:ext uri="{BB962C8B-B14F-4D97-AF65-F5344CB8AC3E}">
        <p14:creationId xmlns:p14="http://schemas.microsoft.com/office/powerpoint/2010/main" val="959912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292</Words>
  <Application>Microsoft Office PowerPoint</Application>
  <PresentationFormat>Widescreen</PresentationFormat>
  <Paragraphs>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Roboto</vt:lpstr>
      <vt:lpstr>Office Theme</vt:lpstr>
      <vt:lpstr>Sql Injection Example</vt:lpstr>
      <vt:lpstr>PowerPoint Presentation</vt:lpstr>
      <vt:lpstr>PowerPoint Presentation</vt:lpstr>
      <vt:lpstr>PowerPoint Presentation</vt:lpstr>
      <vt:lpstr>PowerPoint Presentation</vt:lpstr>
      <vt:lpstr>XSS</vt:lpstr>
      <vt:lpstr>PowerPoint Presentation</vt:lpstr>
      <vt:lpstr>PowerPoint Presentation</vt:lpstr>
      <vt:lpstr>PowerPoint Presentation</vt:lpstr>
      <vt:lpstr>PowerPoint Presentation</vt:lpstr>
      <vt:lpstr>PowerPoint Presentation</vt:lpstr>
      <vt:lpstr>CSRF (Cross Site Request Forgery)</vt:lpstr>
      <vt:lpstr>PowerPoint Presentation</vt:lpstr>
      <vt:lpstr>PowerPoint Presentation</vt:lpstr>
      <vt:lpstr>XSRF Impacts</vt:lpstr>
      <vt:lpstr>CSRF</vt:lpstr>
      <vt:lpstr>PowerPoint Presentation</vt:lpstr>
      <vt:lpstr>XSSI (Cross Site Script Inclusion)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Example</dc:title>
  <dc:creator>Venugopal Krishna Murthy Rao</dc:creator>
  <cp:lastModifiedBy>Venugopal Krishna Murthy Rao</cp:lastModifiedBy>
  <cp:revision>1</cp:revision>
  <dcterms:created xsi:type="dcterms:W3CDTF">2022-05-19T00:25:50Z</dcterms:created>
  <dcterms:modified xsi:type="dcterms:W3CDTF">2022-05-19T01:11:58Z</dcterms:modified>
</cp:coreProperties>
</file>