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2016</a:t>
          </a:r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EFA50C6C-022A-4BE7-B363-CC5944231205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2DCDB026-5A6D-4F6F-854C-5F88D23D2A99}" type="parTrans" cxnId="{F7E24D59-9532-4E70-A381-FD77E8E3792F}">
      <dgm:prSet/>
      <dgm:spPr/>
      <dgm:t>
        <a:bodyPr/>
        <a:lstStyle/>
        <a:p>
          <a:endParaRPr lang="en-US"/>
        </a:p>
      </dgm:t>
    </dgm:pt>
    <dgm:pt modelId="{1640FBF7-6D83-46D6-9A14-66833FCD0185}" type="sibTrans" cxnId="{F7E24D59-9532-4E70-A381-FD77E8E3792F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2017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388BDCB2-DCDF-44F3-8324-AEB38FDDBDD1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37941136-BD0B-4BA2-AB30-C59B281AC064}" type="parTrans" cxnId="{F7EA216A-8EED-4AEA-8470-B1B8F045C9C9}">
      <dgm:prSet/>
      <dgm:spPr/>
      <dgm:t>
        <a:bodyPr/>
        <a:lstStyle/>
        <a:p>
          <a:endParaRPr lang="en-US"/>
        </a:p>
      </dgm:t>
    </dgm:pt>
    <dgm:pt modelId="{3E43BD3A-DE7D-4F87-8DF8-BE45D9E99A98}" type="sibTrans" cxnId="{F7EA216A-8EED-4AEA-8470-B1B8F045C9C9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8AE324F7-386D-45A2-868A-242E22B37484}">
      <dgm:prSet/>
      <dgm:spPr/>
      <dgm:t>
        <a:bodyPr/>
        <a:lstStyle/>
        <a:p>
          <a:r>
            <a:rPr lang="en-US" dirty="0"/>
            <a:t>2020</a:t>
          </a:r>
        </a:p>
      </dgm:t>
    </dgm:pt>
    <dgm:pt modelId="{234A76A7-017C-468D-B6C6-6AE5595F0A60}" type="parTrans" cxnId="{3558A59D-7369-44E9-904F-FA6F4D04C070}">
      <dgm:prSet/>
      <dgm:spPr/>
      <dgm:t>
        <a:bodyPr/>
        <a:lstStyle/>
        <a:p>
          <a:endParaRPr lang="en-US"/>
        </a:p>
      </dgm:t>
    </dgm:pt>
    <dgm:pt modelId="{EC9BCBCD-EFC8-4290-B863-734E9A2158AC}" type="sibTrans" cxnId="{3558A59D-7369-44E9-904F-FA6F4D04C070}">
      <dgm:prSet/>
      <dgm:spPr/>
      <dgm:t>
        <a:bodyPr/>
        <a:lstStyle/>
        <a:p>
          <a:endParaRPr lang="en-US"/>
        </a:p>
      </dgm:t>
    </dgm:pt>
    <dgm:pt modelId="{F2C5946E-96AC-4D5A-B458-7D2B25514DE6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00377DCE-90FB-46C7-8AA2-8160B9C8E411}" type="parTrans" cxnId="{1AC5888B-5F0A-4CE7-8F69-58ACC0AA1100}">
      <dgm:prSet/>
      <dgm:spPr/>
      <dgm:t>
        <a:bodyPr/>
        <a:lstStyle/>
        <a:p>
          <a:endParaRPr lang="en-US"/>
        </a:p>
      </dgm:t>
    </dgm:pt>
    <dgm:pt modelId="{A191672C-E826-4D12-AE04-B7C722E1DAD5}" type="sibTrans" cxnId="{1AC5888B-5F0A-4CE7-8F69-58ACC0AA1100}">
      <dgm:prSet/>
      <dgm:spPr/>
      <dgm:t>
        <a:bodyPr/>
        <a:lstStyle/>
        <a:p>
          <a:endParaRPr lang="en-US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5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90A1E60-14A3-48E2-969A-2D37B614EB37}" type="pres">
      <dgm:prSet presAssocID="{59A0B26A-2973-451B-9ADA-6468D9C1A82E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5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6F87B8F-7B70-4B8F-BD86-BC83CD9F0297}" type="pres">
      <dgm:prSet presAssocID="{8159643A-818D-4545-AFE5-29FC064B1AAA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5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499DECC5-47AF-4CB1-BCD3-F288444FFD05}" type="pres">
      <dgm:prSet presAssocID="{11173297-B697-4A11-9EAC-E45317C547A3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5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6E75E88-EED9-45B9-B2E1-7CF90983F84F}" type="pres">
      <dgm:prSet presAssocID="{D59A6E49-80F2-47F2-A3F1-A7D3C1042B7A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E310878-290E-4CDF-A224-A01279FC1395}" type="pres">
      <dgm:prSet presAssocID="{D59A6E49-80F2-47F2-A3F1-A7D3C1042B7A}" presName="EmptyPlaceHolder" presStyleCnt="0"/>
      <dgm:spPr/>
    </dgm:pt>
    <dgm:pt modelId="{55F036F5-304F-4940-A050-48A87A0DF8E4}" type="pres">
      <dgm:prSet presAssocID="{7E011706-AE0C-4AA0-B690-E8284D94C1FB}" presName="space" presStyleCnt="0"/>
      <dgm:spPr/>
    </dgm:pt>
    <dgm:pt modelId="{1B1FFA15-18C7-4FA1-8E23-8A3F31C302EB}" type="pres">
      <dgm:prSet presAssocID="{8AE324F7-386D-45A2-868A-242E22B37484}" presName="composite" presStyleCnt="0"/>
      <dgm:spPr/>
    </dgm:pt>
    <dgm:pt modelId="{736EA73E-CF05-45B4-A946-DC09155D617E}" type="pres">
      <dgm:prSet presAssocID="{8AE324F7-386D-45A2-868A-242E22B37484}" presName="L" presStyleLbl="solidFgAcc1" presStyleIdx="4" presStyleCnt="5">
        <dgm:presLayoutVars>
          <dgm:chMax val="0"/>
          <dgm:chPref val="0"/>
        </dgm:presLayoutVars>
      </dgm:prSet>
      <dgm:spPr/>
    </dgm:pt>
    <dgm:pt modelId="{507DCF5B-980F-4E37-B5EB-2E84D9C6B52F}" type="pres">
      <dgm:prSet presAssocID="{8AE324F7-386D-45A2-868A-242E22B3748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EA84B30-BE1D-4937-8B3F-F60859618187}" type="pres">
      <dgm:prSet presAssocID="{8AE324F7-386D-45A2-868A-242E22B3748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4B8F068-5875-4CEC-BBA5-2D4AFCF2A5DE}" type="pres">
      <dgm:prSet presAssocID="{8AE324F7-386D-45A2-868A-242E22B37484}" presName="EmptyPlaceHolder" presStyleCnt="0"/>
      <dgm:spPr/>
    </dgm:pt>
  </dgm:ptLst>
  <dgm:cxnLst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9534A01A-7215-484A-B231-394DE85E33EE}" type="presOf" srcId="{8AE324F7-386D-45A2-868A-242E22B37484}" destId="{507DCF5B-980F-4E37-B5EB-2E84D9C6B52F}" srcOrd="0" destOrd="0" presId="urn:microsoft.com/office/officeart/2016/7/layout/AccentHomeChevronProcess"/>
    <dgm:cxn modelId="{C7E7C71A-8D4E-49A3-870A-EF1B52EA7E44}" type="presOf" srcId="{388BDCB2-DCDF-44F3-8324-AEB38FDDBDD1}" destId="{499DECC5-47AF-4CB1-BCD3-F288444FFD05}" srcOrd="0" destOrd="0" presId="urn:microsoft.com/office/officeart/2016/7/layout/AccentHomeChevronProcess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3B4F2C34-A5FB-4876-BE0B-B329E5E0B605}" type="presOf" srcId="{F2C5946E-96AC-4D5A-B458-7D2B25514DE6}" destId="{EEA84B30-BE1D-4937-8B3F-F60859618187}" srcOrd="0" destOrd="0" presId="urn:microsoft.com/office/officeart/2016/7/layout/AccentHomeChevronProcess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BB331587-E8E0-4EB4-A73E-6C4FBC78406B}" type="presOf" srcId="{A5F3A565-F1A9-4263-BA1F-374C68AB041C}" destId="{76F87B8F-7B70-4B8F-BD86-BC83CD9F0297}" srcOrd="0" destOrd="0" presId="urn:microsoft.com/office/officeart/2016/7/layout/AccentHomeChevronProcess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0DCDD2B0-40B4-4FE3-97A4-E8F517D667FA}" type="presOf" srcId="{EFA50C6C-022A-4BE7-B363-CC5944231205}" destId="{690A1E60-14A3-48E2-969A-2D37B614EB37}" srcOrd="0" destOrd="0" presId="urn:microsoft.com/office/officeart/2016/7/layout/AccentHomeChevronProcess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  <dgm:cxn modelId="{846F24E1-EA22-4D81-ACCB-5088E0274B96}" type="presParOf" srcId="{783BA2EA-8436-4CCE-A39E-6BCF5238143F}" destId="{55F036F5-304F-4940-A050-48A87A0DF8E4}" srcOrd="7" destOrd="0" presId="urn:microsoft.com/office/officeart/2016/7/layout/AccentHomeChevronProcess"/>
    <dgm:cxn modelId="{9CDD98A5-3C45-403C-8FFA-C5E45A5D72EC}" type="presParOf" srcId="{783BA2EA-8436-4CCE-A39E-6BCF5238143F}" destId="{1B1FFA15-18C7-4FA1-8E23-8A3F31C302EB}" srcOrd="8" destOrd="0" presId="urn:microsoft.com/office/officeart/2016/7/layout/AccentHomeChevronProcess"/>
    <dgm:cxn modelId="{7E6ED34B-B1F0-4FB3-850D-E94B6E9E17D3}" type="presParOf" srcId="{1B1FFA15-18C7-4FA1-8E23-8A3F31C302EB}" destId="{736EA73E-CF05-45B4-A946-DC09155D617E}" srcOrd="0" destOrd="0" presId="urn:microsoft.com/office/officeart/2016/7/layout/AccentHomeChevronProcess"/>
    <dgm:cxn modelId="{62E0986F-AF8A-4BB9-9929-81DF0F4BFDCA}" type="presParOf" srcId="{1B1FFA15-18C7-4FA1-8E23-8A3F31C302EB}" destId="{507DCF5B-980F-4E37-B5EB-2E84D9C6B52F}" srcOrd="1" destOrd="0" presId="urn:microsoft.com/office/officeart/2016/7/layout/AccentHomeChevronProcess"/>
    <dgm:cxn modelId="{93041484-7DAD-4FD9-B487-F83C4013B175}" type="presParOf" srcId="{1B1FFA15-18C7-4FA1-8E23-8A3F31C302EB}" destId="{EEA84B30-BE1D-4937-8B3F-F60859618187}" srcOrd="2" destOrd="0" presId="urn:microsoft.com/office/officeart/2016/7/layout/AccentHomeChevronProcess"/>
    <dgm:cxn modelId="{7003133C-AC1E-431B-BAC1-22BEE521CC89}" type="presParOf" srcId="{1B1FFA15-18C7-4FA1-8E23-8A3F31C302EB}" destId="{74B8F068-5875-4CEC-BBA5-2D4AFCF2A5D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71F9F-9F2E-4FC3-8F90-4AFC2A742266}" type="doc">
      <dgm:prSet loTypeId="urn:microsoft.com/office/officeart/2005/8/layout/architecture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BCFDFE2-FA36-4ABE-ABE6-7C6D7E1104D4}">
      <dgm:prSet phldrT="[Text]"/>
      <dgm:spPr/>
      <dgm:t>
        <a:bodyPr/>
        <a:lstStyle/>
        <a:p>
          <a:r>
            <a:rPr lang="en-US" dirty="0"/>
            <a:t>JAM STACK</a:t>
          </a:r>
        </a:p>
      </dgm:t>
    </dgm:pt>
    <dgm:pt modelId="{F121A883-8A44-4EA7-8870-2BBE27DF238B}" type="parTrans" cxnId="{A3CA1F29-C321-42DF-85D8-F1D717D078D3}">
      <dgm:prSet/>
      <dgm:spPr/>
      <dgm:t>
        <a:bodyPr/>
        <a:lstStyle/>
        <a:p>
          <a:endParaRPr lang="en-US"/>
        </a:p>
      </dgm:t>
    </dgm:pt>
    <dgm:pt modelId="{6FB4C97F-BECE-40C2-9390-225B66DA0BBB}" type="sibTrans" cxnId="{A3CA1F29-C321-42DF-85D8-F1D717D078D3}">
      <dgm:prSet/>
      <dgm:spPr/>
      <dgm:t>
        <a:bodyPr/>
        <a:lstStyle/>
        <a:p>
          <a:endParaRPr lang="en-US"/>
        </a:p>
      </dgm:t>
    </dgm:pt>
    <dgm:pt modelId="{25839870-7377-4308-A0CA-746DB80862FB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84EDB833-F036-4456-8CC4-3657D705433D}" type="parTrans" cxnId="{AAD77D24-E978-4E45-B14C-1A5648E245CB}">
      <dgm:prSet/>
      <dgm:spPr/>
      <dgm:t>
        <a:bodyPr/>
        <a:lstStyle/>
        <a:p>
          <a:endParaRPr lang="en-US"/>
        </a:p>
      </dgm:t>
    </dgm:pt>
    <dgm:pt modelId="{DE62CA21-FDD3-44BA-8066-A59C334B3BB2}" type="sibTrans" cxnId="{AAD77D24-E978-4E45-B14C-1A5648E245CB}">
      <dgm:prSet/>
      <dgm:spPr/>
      <dgm:t>
        <a:bodyPr/>
        <a:lstStyle/>
        <a:p>
          <a:endParaRPr lang="en-US"/>
        </a:p>
      </dgm:t>
    </dgm:pt>
    <dgm:pt modelId="{D7208092-E621-411B-A92A-125340B9AE80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B0449DA8-29A4-4194-AA57-AF2D9EBAA83B}" type="parTrans" cxnId="{81E22AC7-7C07-40C3-ACF5-A1F1FFE9F0D9}">
      <dgm:prSet/>
      <dgm:spPr/>
      <dgm:t>
        <a:bodyPr/>
        <a:lstStyle/>
        <a:p>
          <a:endParaRPr lang="en-US"/>
        </a:p>
      </dgm:t>
    </dgm:pt>
    <dgm:pt modelId="{50AEB965-17CA-49E6-8DB2-C356191AA2EE}" type="sibTrans" cxnId="{81E22AC7-7C07-40C3-ACF5-A1F1FFE9F0D9}">
      <dgm:prSet/>
      <dgm:spPr/>
      <dgm:t>
        <a:bodyPr/>
        <a:lstStyle/>
        <a:p>
          <a:endParaRPr lang="en-US"/>
        </a:p>
      </dgm:t>
    </dgm:pt>
    <dgm:pt modelId="{6D1C8586-564F-4CB7-8AB7-A8A2B883264D}">
      <dgm:prSet phldrT="[Text]"/>
      <dgm:spPr/>
      <dgm:t>
        <a:bodyPr/>
        <a:lstStyle/>
        <a:p>
          <a:r>
            <a:rPr lang="en-US" dirty="0"/>
            <a:t>Markup</a:t>
          </a:r>
        </a:p>
      </dgm:t>
    </dgm:pt>
    <dgm:pt modelId="{889543DF-4F5D-472C-B37E-831B24A87904}" type="parTrans" cxnId="{221E52E5-9F34-47F0-B36F-30E16D1BA9DF}">
      <dgm:prSet/>
      <dgm:spPr/>
      <dgm:t>
        <a:bodyPr/>
        <a:lstStyle/>
        <a:p>
          <a:endParaRPr lang="en-US"/>
        </a:p>
      </dgm:t>
    </dgm:pt>
    <dgm:pt modelId="{C157B32A-1FB5-4D74-B47B-11069A2368CA}" type="sibTrans" cxnId="{221E52E5-9F34-47F0-B36F-30E16D1BA9DF}">
      <dgm:prSet/>
      <dgm:spPr/>
      <dgm:t>
        <a:bodyPr/>
        <a:lstStyle/>
        <a:p>
          <a:endParaRPr lang="en-US"/>
        </a:p>
      </dgm:t>
    </dgm:pt>
    <dgm:pt modelId="{4AA8B2B0-7644-488B-8834-FDAF71264010}" type="pres">
      <dgm:prSet presAssocID="{40F71F9F-9F2E-4FC3-8F90-4AFC2A7422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A2BB98-1DD5-4252-97D3-11D982628F7B}" type="pres">
      <dgm:prSet presAssocID="{3BCFDFE2-FA36-4ABE-ABE6-7C6D7E1104D4}" presName="vertOne" presStyleCnt="0"/>
      <dgm:spPr/>
    </dgm:pt>
    <dgm:pt modelId="{7E4450F7-A2B4-4C32-B252-60051B1E51DB}" type="pres">
      <dgm:prSet presAssocID="{3BCFDFE2-FA36-4ABE-ABE6-7C6D7E1104D4}" presName="txOne" presStyleLbl="node0" presStyleIdx="0" presStyleCnt="1">
        <dgm:presLayoutVars>
          <dgm:chPref val="3"/>
        </dgm:presLayoutVars>
      </dgm:prSet>
      <dgm:spPr/>
    </dgm:pt>
    <dgm:pt modelId="{7983761B-437A-41AD-87FA-68A49E8DD6C7}" type="pres">
      <dgm:prSet presAssocID="{3BCFDFE2-FA36-4ABE-ABE6-7C6D7E1104D4}" presName="parTransOne" presStyleCnt="0"/>
      <dgm:spPr/>
    </dgm:pt>
    <dgm:pt modelId="{DE3686EA-8643-45CC-BBC4-393066B890A6}" type="pres">
      <dgm:prSet presAssocID="{3BCFDFE2-FA36-4ABE-ABE6-7C6D7E1104D4}" presName="horzOne" presStyleCnt="0"/>
      <dgm:spPr/>
    </dgm:pt>
    <dgm:pt modelId="{BCB956A7-19E6-44E0-99C0-3DBC0A287694}" type="pres">
      <dgm:prSet presAssocID="{25839870-7377-4308-A0CA-746DB80862FB}" presName="vertTwo" presStyleCnt="0"/>
      <dgm:spPr/>
    </dgm:pt>
    <dgm:pt modelId="{768EDA8E-B97E-40AA-BCE1-55F015BB1FD5}" type="pres">
      <dgm:prSet presAssocID="{25839870-7377-4308-A0CA-746DB80862FB}" presName="txTwo" presStyleLbl="node2" presStyleIdx="0" presStyleCnt="3">
        <dgm:presLayoutVars>
          <dgm:chPref val="3"/>
        </dgm:presLayoutVars>
      </dgm:prSet>
      <dgm:spPr/>
    </dgm:pt>
    <dgm:pt modelId="{4F71B32C-F7A9-412D-B525-C8DCD07B20D3}" type="pres">
      <dgm:prSet presAssocID="{25839870-7377-4308-A0CA-746DB80862FB}" presName="horzTwo" presStyleCnt="0"/>
      <dgm:spPr/>
    </dgm:pt>
    <dgm:pt modelId="{0B35A8B6-65A8-4090-AD8E-3E833B58508A}" type="pres">
      <dgm:prSet presAssocID="{DE62CA21-FDD3-44BA-8066-A59C334B3BB2}" presName="sibSpaceTwo" presStyleCnt="0"/>
      <dgm:spPr/>
    </dgm:pt>
    <dgm:pt modelId="{C7EAC042-0924-4F54-949B-44CA1FCF8CB4}" type="pres">
      <dgm:prSet presAssocID="{D7208092-E621-411B-A92A-125340B9AE80}" presName="vertTwo" presStyleCnt="0"/>
      <dgm:spPr/>
    </dgm:pt>
    <dgm:pt modelId="{3A2E9BF9-4490-4866-A25C-902E4DC59258}" type="pres">
      <dgm:prSet presAssocID="{D7208092-E621-411B-A92A-125340B9AE80}" presName="txTwo" presStyleLbl="node2" presStyleIdx="1" presStyleCnt="3">
        <dgm:presLayoutVars>
          <dgm:chPref val="3"/>
        </dgm:presLayoutVars>
      </dgm:prSet>
      <dgm:spPr/>
    </dgm:pt>
    <dgm:pt modelId="{5A0CA594-1378-4413-BC08-1D11EC4B6E76}" type="pres">
      <dgm:prSet presAssocID="{D7208092-E621-411B-A92A-125340B9AE80}" presName="horzTwo" presStyleCnt="0"/>
      <dgm:spPr/>
    </dgm:pt>
    <dgm:pt modelId="{66006498-A446-413F-87D4-683FD1C370CB}" type="pres">
      <dgm:prSet presAssocID="{50AEB965-17CA-49E6-8DB2-C356191AA2EE}" presName="sibSpaceTwo" presStyleCnt="0"/>
      <dgm:spPr/>
    </dgm:pt>
    <dgm:pt modelId="{2C86F375-1838-4219-A7BA-C2C8146992F7}" type="pres">
      <dgm:prSet presAssocID="{6D1C8586-564F-4CB7-8AB7-A8A2B883264D}" presName="vertTwo" presStyleCnt="0"/>
      <dgm:spPr/>
    </dgm:pt>
    <dgm:pt modelId="{F9FFEC58-3C27-44F9-818D-8BAC35295036}" type="pres">
      <dgm:prSet presAssocID="{6D1C8586-564F-4CB7-8AB7-A8A2B883264D}" presName="txTwo" presStyleLbl="node2" presStyleIdx="2" presStyleCnt="3">
        <dgm:presLayoutVars>
          <dgm:chPref val="3"/>
        </dgm:presLayoutVars>
      </dgm:prSet>
      <dgm:spPr/>
    </dgm:pt>
    <dgm:pt modelId="{2404573E-9DC1-424D-956C-0BDD57C1064F}" type="pres">
      <dgm:prSet presAssocID="{6D1C8586-564F-4CB7-8AB7-A8A2B883264D}" presName="horzTwo" presStyleCnt="0"/>
      <dgm:spPr/>
    </dgm:pt>
  </dgm:ptLst>
  <dgm:cxnLst>
    <dgm:cxn modelId="{19A5530D-4569-402F-B3F9-2B92DA711379}" type="presOf" srcId="{25839870-7377-4308-A0CA-746DB80862FB}" destId="{768EDA8E-B97E-40AA-BCE1-55F015BB1FD5}" srcOrd="0" destOrd="0" presId="urn:microsoft.com/office/officeart/2005/8/layout/architecture"/>
    <dgm:cxn modelId="{AAD77D24-E978-4E45-B14C-1A5648E245CB}" srcId="{3BCFDFE2-FA36-4ABE-ABE6-7C6D7E1104D4}" destId="{25839870-7377-4308-A0CA-746DB80862FB}" srcOrd="0" destOrd="0" parTransId="{84EDB833-F036-4456-8CC4-3657D705433D}" sibTransId="{DE62CA21-FDD3-44BA-8066-A59C334B3BB2}"/>
    <dgm:cxn modelId="{A3CA1F29-C321-42DF-85D8-F1D717D078D3}" srcId="{40F71F9F-9F2E-4FC3-8F90-4AFC2A742266}" destId="{3BCFDFE2-FA36-4ABE-ABE6-7C6D7E1104D4}" srcOrd="0" destOrd="0" parTransId="{F121A883-8A44-4EA7-8870-2BBE27DF238B}" sibTransId="{6FB4C97F-BECE-40C2-9390-225B66DA0BBB}"/>
    <dgm:cxn modelId="{04BC614A-270F-45B4-8433-5605A5290E44}" type="presOf" srcId="{D7208092-E621-411B-A92A-125340B9AE80}" destId="{3A2E9BF9-4490-4866-A25C-902E4DC59258}" srcOrd="0" destOrd="0" presId="urn:microsoft.com/office/officeart/2005/8/layout/architecture"/>
    <dgm:cxn modelId="{F2B601B4-132A-474F-A393-2068ADD1CBEE}" type="presOf" srcId="{6D1C8586-564F-4CB7-8AB7-A8A2B883264D}" destId="{F9FFEC58-3C27-44F9-818D-8BAC35295036}" srcOrd="0" destOrd="0" presId="urn:microsoft.com/office/officeart/2005/8/layout/architecture"/>
    <dgm:cxn modelId="{81E22AC7-7C07-40C3-ACF5-A1F1FFE9F0D9}" srcId="{3BCFDFE2-FA36-4ABE-ABE6-7C6D7E1104D4}" destId="{D7208092-E621-411B-A92A-125340B9AE80}" srcOrd="1" destOrd="0" parTransId="{B0449DA8-29A4-4194-AA57-AF2D9EBAA83B}" sibTransId="{50AEB965-17CA-49E6-8DB2-C356191AA2EE}"/>
    <dgm:cxn modelId="{1DB058CF-308A-4DBA-A19D-AAF737CC267B}" type="presOf" srcId="{3BCFDFE2-FA36-4ABE-ABE6-7C6D7E1104D4}" destId="{7E4450F7-A2B4-4C32-B252-60051B1E51DB}" srcOrd="0" destOrd="0" presId="urn:microsoft.com/office/officeart/2005/8/layout/architecture"/>
    <dgm:cxn modelId="{221E52E5-9F34-47F0-B36F-30E16D1BA9DF}" srcId="{3BCFDFE2-FA36-4ABE-ABE6-7C6D7E1104D4}" destId="{6D1C8586-564F-4CB7-8AB7-A8A2B883264D}" srcOrd="2" destOrd="0" parTransId="{889543DF-4F5D-472C-B37E-831B24A87904}" sibTransId="{C157B32A-1FB5-4D74-B47B-11069A2368CA}"/>
    <dgm:cxn modelId="{97D3B9FD-629A-499D-9303-C1C85FF4E5FB}" type="presOf" srcId="{40F71F9F-9F2E-4FC3-8F90-4AFC2A742266}" destId="{4AA8B2B0-7644-488B-8834-FDAF71264010}" srcOrd="0" destOrd="0" presId="urn:microsoft.com/office/officeart/2005/8/layout/architecture"/>
    <dgm:cxn modelId="{A50E6D3B-7B4E-4204-AEE8-ABB83F51F169}" type="presParOf" srcId="{4AA8B2B0-7644-488B-8834-FDAF71264010}" destId="{66A2BB98-1DD5-4252-97D3-11D982628F7B}" srcOrd="0" destOrd="0" presId="urn:microsoft.com/office/officeart/2005/8/layout/architecture"/>
    <dgm:cxn modelId="{6A6894B8-04FE-4D42-A15E-4F071B9E27DE}" type="presParOf" srcId="{66A2BB98-1DD5-4252-97D3-11D982628F7B}" destId="{7E4450F7-A2B4-4C32-B252-60051B1E51DB}" srcOrd="0" destOrd="0" presId="urn:microsoft.com/office/officeart/2005/8/layout/architecture"/>
    <dgm:cxn modelId="{AE7BA176-E6EA-409D-80DD-CD920910F3F5}" type="presParOf" srcId="{66A2BB98-1DD5-4252-97D3-11D982628F7B}" destId="{7983761B-437A-41AD-87FA-68A49E8DD6C7}" srcOrd="1" destOrd="0" presId="urn:microsoft.com/office/officeart/2005/8/layout/architecture"/>
    <dgm:cxn modelId="{F1BC89D9-62BE-4671-8CDB-CFB5D6AC6A30}" type="presParOf" srcId="{66A2BB98-1DD5-4252-97D3-11D982628F7B}" destId="{DE3686EA-8643-45CC-BBC4-393066B890A6}" srcOrd="2" destOrd="0" presId="urn:microsoft.com/office/officeart/2005/8/layout/architecture"/>
    <dgm:cxn modelId="{8EA8D33E-48E5-409F-A8D0-54A83F6192C5}" type="presParOf" srcId="{DE3686EA-8643-45CC-BBC4-393066B890A6}" destId="{BCB956A7-19E6-44E0-99C0-3DBC0A287694}" srcOrd="0" destOrd="0" presId="urn:microsoft.com/office/officeart/2005/8/layout/architecture"/>
    <dgm:cxn modelId="{AF09CDB0-68FD-4132-AFCE-856ADE608988}" type="presParOf" srcId="{BCB956A7-19E6-44E0-99C0-3DBC0A287694}" destId="{768EDA8E-B97E-40AA-BCE1-55F015BB1FD5}" srcOrd="0" destOrd="0" presId="urn:microsoft.com/office/officeart/2005/8/layout/architecture"/>
    <dgm:cxn modelId="{9F3FB812-524D-4224-AC29-1328C62C279B}" type="presParOf" srcId="{BCB956A7-19E6-44E0-99C0-3DBC0A287694}" destId="{4F71B32C-F7A9-412D-B525-C8DCD07B20D3}" srcOrd="1" destOrd="0" presId="urn:microsoft.com/office/officeart/2005/8/layout/architecture"/>
    <dgm:cxn modelId="{86119DC9-9DBC-4F35-BA90-1CB9F0B4BA08}" type="presParOf" srcId="{DE3686EA-8643-45CC-BBC4-393066B890A6}" destId="{0B35A8B6-65A8-4090-AD8E-3E833B58508A}" srcOrd="1" destOrd="0" presId="urn:microsoft.com/office/officeart/2005/8/layout/architecture"/>
    <dgm:cxn modelId="{BD6F3199-DD5C-4B76-AC22-576DF1AE422F}" type="presParOf" srcId="{DE3686EA-8643-45CC-BBC4-393066B890A6}" destId="{C7EAC042-0924-4F54-949B-44CA1FCF8CB4}" srcOrd="2" destOrd="0" presId="urn:microsoft.com/office/officeart/2005/8/layout/architecture"/>
    <dgm:cxn modelId="{1E7D252F-2E87-4C21-A170-822841EDD8FD}" type="presParOf" srcId="{C7EAC042-0924-4F54-949B-44CA1FCF8CB4}" destId="{3A2E9BF9-4490-4866-A25C-902E4DC59258}" srcOrd="0" destOrd="0" presId="urn:microsoft.com/office/officeart/2005/8/layout/architecture"/>
    <dgm:cxn modelId="{BAB0923B-0F71-4033-A2DD-7A6863A52110}" type="presParOf" srcId="{C7EAC042-0924-4F54-949B-44CA1FCF8CB4}" destId="{5A0CA594-1378-4413-BC08-1D11EC4B6E76}" srcOrd="1" destOrd="0" presId="urn:microsoft.com/office/officeart/2005/8/layout/architecture"/>
    <dgm:cxn modelId="{09FD9909-362D-4E03-90E0-8E571813C078}" type="presParOf" srcId="{DE3686EA-8643-45CC-BBC4-393066B890A6}" destId="{66006498-A446-413F-87D4-683FD1C370CB}" srcOrd="3" destOrd="0" presId="urn:microsoft.com/office/officeart/2005/8/layout/architecture"/>
    <dgm:cxn modelId="{8187AC6F-9B9A-4C52-941B-75FB19E0105B}" type="presParOf" srcId="{DE3686EA-8643-45CC-BBC4-393066B890A6}" destId="{2C86F375-1838-4219-A7BA-C2C8146992F7}" srcOrd="4" destOrd="0" presId="urn:microsoft.com/office/officeart/2005/8/layout/architecture"/>
    <dgm:cxn modelId="{6AFE0F70-DE0D-4A10-B5E0-5E3A0D72CBDF}" type="presParOf" srcId="{2C86F375-1838-4219-A7BA-C2C8146992F7}" destId="{F9FFEC58-3C27-44F9-818D-8BAC35295036}" srcOrd="0" destOrd="0" presId="urn:microsoft.com/office/officeart/2005/8/layout/architecture"/>
    <dgm:cxn modelId="{223DC39E-22D7-4F77-A9C1-BB2A5575B254}" type="presParOf" srcId="{2C86F375-1838-4219-A7BA-C2C8146992F7}" destId="{2404573E-9DC1-424D-956C-0BDD57C1064F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64178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2154" y="2479282"/>
          <a:ext cx="2297008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2016</a:t>
          </a:r>
        </a:p>
      </dsp:txBody>
      <dsp:txXfrm>
        <a:off x="2154" y="2479282"/>
        <a:ext cx="2225490" cy="572142"/>
      </dsp:txXfrm>
    </dsp:sp>
    <dsp:sp modelId="{690A1E60-14A3-48E2-969A-2D37B614EB37}">
      <dsp:nvSpPr>
        <dsp:cNvPr id="0" name=""/>
        <dsp:cNvSpPr/>
      </dsp:nvSpPr>
      <dsp:spPr>
        <a:xfrm>
          <a:off x="185914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185914" y="873112"/>
        <a:ext cx="1865171" cy="1076732"/>
      </dsp:txXfrm>
    </dsp:sp>
    <dsp:sp modelId="{CC632145-1148-4956-9088-B915D0D0FD99}">
      <dsp:nvSpPr>
        <dsp:cNvPr id="0" name=""/>
        <dsp:cNvSpPr/>
      </dsp:nvSpPr>
      <dsp:spPr>
        <a:xfrm rot="5400000">
          <a:off x="1417979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2184312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2017</a:t>
          </a:r>
        </a:p>
      </dsp:txBody>
      <dsp:txXfrm>
        <a:off x="2327348" y="2479282"/>
        <a:ext cx="2010937" cy="572142"/>
      </dsp:txXfrm>
    </dsp:sp>
    <dsp:sp modelId="{76F87B8F-7B70-4B8F-BD86-BC83CD9F0297}">
      <dsp:nvSpPr>
        <dsp:cNvPr id="0" name=""/>
        <dsp:cNvSpPr/>
      </dsp:nvSpPr>
      <dsp:spPr>
        <a:xfrm>
          <a:off x="2368073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2368073" y="873112"/>
        <a:ext cx="1865171" cy="1076732"/>
      </dsp:txXfrm>
    </dsp:sp>
    <dsp:sp modelId="{5C7AB7EB-E74C-4AF9-873D-5493F7962F03}">
      <dsp:nvSpPr>
        <dsp:cNvPr id="0" name=""/>
        <dsp:cNvSpPr/>
      </dsp:nvSpPr>
      <dsp:spPr>
        <a:xfrm rot="5400000">
          <a:off x="3600137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4366470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2018</a:t>
          </a:r>
        </a:p>
      </dsp:txBody>
      <dsp:txXfrm>
        <a:off x="4509506" y="2479282"/>
        <a:ext cx="2010937" cy="572142"/>
      </dsp:txXfrm>
    </dsp:sp>
    <dsp:sp modelId="{499DECC5-47AF-4CB1-BCD3-F288444FFD05}">
      <dsp:nvSpPr>
        <dsp:cNvPr id="0" name=""/>
        <dsp:cNvSpPr/>
      </dsp:nvSpPr>
      <dsp:spPr>
        <a:xfrm>
          <a:off x="4550231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4550231" y="873112"/>
        <a:ext cx="1865171" cy="1076732"/>
      </dsp:txXfrm>
    </dsp:sp>
    <dsp:sp modelId="{D45698BB-B312-4969-9C62-8B658A7BE04B}">
      <dsp:nvSpPr>
        <dsp:cNvPr id="0" name=""/>
        <dsp:cNvSpPr/>
      </dsp:nvSpPr>
      <dsp:spPr>
        <a:xfrm rot="5400000">
          <a:off x="5782296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6548628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2019</a:t>
          </a:r>
        </a:p>
      </dsp:txBody>
      <dsp:txXfrm>
        <a:off x="6691664" y="2479282"/>
        <a:ext cx="2010937" cy="572142"/>
      </dsp:txXfrm>
    </dsp:sp>
    <dsp:sp modelId="{26E75E88-EED9-45B9-B2E1-7CF90983F84F}">
      <dsp:nvSpPr>
        <dsp:cNvPr id="0" name=""/>
        <dsp:cNvSpPr/>
      </dsp:nvSpPr>
      <dsp:spPr>
        <a:xfrm>
          <a:off x="6732389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6732389" y="873112"/>
        <a:ext cx="1865171" cy="1076732"/>
      </dsp:txXfrm>
    </dsp:sp>
    <dsp:sp modelId="{736EA73E-CF05-45B4-A946-DC09155D617E}">
      <dsp:nvSpPr>
        <dsp:cNvPr id="0" name=""/>
        <dsp:cNvSpPr/>
      </dsp:nvSpPr>
      <dsp:spPr>
        <a:xfrm rot="5400000">
          <a:off x="7964454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CF5B-980F-4E37-B5EB-2E84D9C6B52F}">
      <dsp:nvSpPr>
        <dsp:cNvPr id="0" name=""/>
        <dsp:cNvSpPr/>
      </dsp:nvSpPr>
      <dsp:spPr>
        <a:xfrm>
          <a:off x="8730787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2020</a:t>
          </a:r>
        </a:p>
      </dsp:txBody>
      <dsp:txXfrm>
        <a:off x="8873823" y="2479282"/>
        <a:ext cx="2010937" cy="572142"/>
      </dsp:txXfrm>
    </dsp:sp>
    <dsp:sp modelId="{EEA84B30-BE1D-4937-8B3F-F60859618187}">
      <dsp:nvSpPr>
        <dsp:cNvPr id="0" name=""/>
        <dsp:cNvSpPr/>
      </dsp:nvSpPr>
      <dsp:spPr>
        <a:xfrm>
          <a:off x="8914547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8914547" y="873112"/>
        <a:ext cx="1865171" cy="1076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450F7-A2B4-4C32-B252-60051B1E51DB}">
      <dsp:nvSpPr>
        <dsp:cNvPr id="0" name=""/>
        <dsp:cNvSpPr/>
      </dsp:nvSpPr>
      <dsp:spPr>
        <a:xfrm>
          <a:off x="2471" y="2072912"/>
          <a:ext cx="6873164" cy="18882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JAM STACK</a:t>
          </a:r>
        </a:p>
      </dsp:txBody>
      <dsp:txXfrm>
        <a:off x="57776" y="2128217"/>
        <a:ext cx="6762554" cy="1777657"/>
      </dsp:txXfrm>
    </dsp:sp>
    <dsp:sp modelId="{768EDA8E-B97E-40AA-BCE1-55F015BB1FD5}">
      <dsp:nvSpPr>
        <dsp:cNvPr id="0" name=""/>
        <dsp:cNvSpPr/>
      </dsp:nvSpPr>
      <dsp:spPr>
        <a:xfrm>
          <a:off x="2471" y="1085"/>
          <a:ext cx="2169559" cy="18882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JavaScript</a:t>
          </a:r>
        </a:p>
      </dsp:txBody>
      <dsp:txXfrm>
        <a:off x="57776" y="56390"/>
        <a:ext cx="2058949" cy="1777657"/>
      </dsp:txXfrm>
    </dsp:sp>
    <dsp:sp modelId="{3A2E9BF9-4490-4866-A25C-902E4DC59258}">
      <dsp:nvSpPr>
        <dsp:cNvPr id="0" name=""/>
        <dsp:cNvSpPr/>
      </dsp:nvSpPr>
      <dsp:spPr>
        <a:xfrm>
          <a:off x="2354274" y="1085"/>
          <a:ext cx="2169559" cy="18882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API</a:t>
          </a:r>
        </a:p>
      </dsp:txBody>
      <dsp:txXfrm>
        <a:off x="2409579" y="56390"/>
        <a:ext cx="2058949" cy="1777657"/>
      </dsp:txXfrm>
    </dsp:sp>
    <dsp:sp modelId="{F9FFEC58-3C27-44F9-818D-8BAC35295036}">
      <dsp:nvSpPr>
        <dsp:cNvPr id="0" name=""/>
        <dsp:cNvSpPr/>
      </dsp:nvSpPr>
      <dsp:spPr>
        <a:xfrm>
          <a:off x="4706076" y="1085"/>
          <a:ext cx="2169559" cy="18882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Markup</a:t>
          </a:r>
        </a:p>
      </dsp:txBody>
      <dsp:txXfrm>
        <a:off x="4761381" y="56390"/>
        <a:ext cx="2058949" cy="1777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Title Lorem Ipsum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lorem ipsum </a:t>
            </a:r>
          </a:p>
        </p:txBody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95392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BBA8D-3A5F-47EB-8740-8668B2CB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JAM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935D-00F2-4CBB-8399-9B37CEC1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04" y="2224313"/>
            <a:ext cx="3878150" cy="3529373"/>
          </a:xfrm>
        </p:spPr>
        <p:txBody>
          <a:bodyPr/>
          <a:lstStyle/>
          <a:p>
            <a:pPr algn="l"/>
            <a:r>
              <a:rPr lang="en-US" sz="1800" b="0" i="1" u="none" strike="noStrike" baseline="0" dirty="0">
                <a:latin typeface="FwpmmqNhvssrYkmgpyUtopiaStd-Italic"/>
              </a:rPr>
              <a:t>A modern web development architecture based on client-side JavaScript, reusable APIs, and prebuild markup.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B7ECF9-006D-45D4-90D9-4F13A4D4F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283459"/>
              </p:ext>
            </p:extLst>
          </p:nvPr>
        </p:nvGraphicFramePr>
        <p:xfrm>
          <a:off x="4382726" y="1896533"/>
          <a:ext cx="6878108" cy="396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03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E38D-5622-4516-A975-8D5AD84C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452A-FBE4-4089-BEFF-EB88F29E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800" b="0" i="0" u="none" strike="noStrike" baseline="0" dirty="0">
                <a:latin typeface="GmnhdlHcdrwqDxcsrgTheSansMonoConNormal"/>
              </a:rPr>
              <a:t>npm install --save @material-ui/core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4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1453-5571-41D5-9053-2D6CF04E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qtmqlNrkhwsQxkmvvUtopiaStd-Regular"/>
              </a:rPr>
              <a:t>Netlify?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E8FC-EE7C-4FE1-A57E-9495CAA24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dirty="0">
                <a:latin typeface="NqtmqlNrkhwsQxkmvvUtopiaStd-Regular"/>
              </a:rPr>
              <a:t>W</a:t>
            </a:r>
            <a:r>
              <a:rPr lang="en-US" sz="1800" b="0" i="0" u="none" strike="noStrike" baseline="0" dirty="0">
                <a:latin typeface="NqtmqlNrkhwsQxkmvvUtopiaStd-Regular"/>
              </a:rPr>
              <a:t>eb hosting company that specializes in cloud-based deployments and serverless back ends</a:t>
            </a:r>
          </a:p>
          <a:p>
            <a:pPr algn="l"/>
            <a:r>
              <a:rPr lang="en-US" sz="1800" b="0" i="0" u="none" strike="noStrike" baseline="0" dirty="0">
                <a:latin typeface="NqtmqlNrkhwsQxkmvvUtopiaStd-Regular"/>
              </a:rPr>
              <a:t>Netlify  host web sites, which tend to be static, without providing you a dedicated server infrastructure like more traditional hosts</a:t>
            </a:r>
          </a:p>
          <a:p>
            <a:pPr algn="l"/>
            <a:r>
              <a:rPr lang="en-US" sz="1800" b="0" i="0" u="none" strike="noStrike" baseline="0" dirty="0">
                <a:latin typeface="NqtmqlNrkhwsQxkmvvUtopiaStd-Regular"/>
              </a:rPr>
              <a:t>Netlify provides is CI/CD, or continuous integration/continuous deployment</a:t>
            </a:r>
          </a:p>
          <a:p>
            <a:pPr algn="l"/>
            <a:r>
              <a:rPr lang="en-US" sz="1800" b="0" i="0" u="none" strike="noStrike" baseline="0" dirty="0">
                <a:latin typeface="NqtmqlNrkhwsQxkmvvUtopiaStd-Regular"/>
              </a:rPr>
              <a:t>Netlify also offers some common services</a:t>
            </a:r>
          </a:p>
          <a:p>
            <a:pPr lvl="1"/>
            <a:r>
              <a:rPr lang="en-US" sz="1800" dirty="0">
                <a:latin typeface="NqtmqlNrkhwsQxkmvvUtopiaStd-Regular"/>
              </a:rPr>
              <a:t>F</a:t>
            </a:r>
            <a:r>
              <a:rPr lang="en-US" sz="1800" b="0" i="0" u="none" strike="noStrike" baseline="0" dirty="0">
                <a:latin typeface="NqtmqlNrkhwsQxkmvvUtopiaStd-Regular"/>
              </a:rPr>
              <a:t>orm submission handling</a:t>
            </a:r>
          </a:p>
          <a:p>
            <a:pPr lvl="1"/>
            <a:r>
              <a:rPr lang="en-US" sz="1800" b="0" i="0" u="none" strike="noStrike" baseline="0" dirty="0">
                <a:latin typeface="NqtmqlNrkhwsQxkmvvUtopiaStd-Regular"/>
              </a:rPr>
              <a:t>one-click rollback of deployments</a:t>
            </a:r>
            <a:endParaRPr lang="en-US" sz="1800" dirty="0">
              <a:latin typeface="NqtmqlNrkhwsQxkmvvUtopiaStd-Regular"/>
            </a:endParaRPr>
          </a:p>
          <a:p>
            <a:pPr lvl="1"/>
            <a:r>
              <a:rPr lang="nb-NO" sz="1800" b="0" i="0" u="none" strike="noStrike" baseline="0" dirty="0">
                <a:latin typeface="NqtmqlNrkhwsQxkmvvUtopiaStd-Regular"/>
              </a:rPr>
              <a:t>SSL for all hosted sites</a:t>
            </a:r>
            <a:r>
              <a:rPr lang="en-US" sz="1800" b="0" i="0" u="none" strike="noStrike" baseline="0" dirty="0">
                <a:latin typeface="NqtmqlNrkhwsQxkmvvUtopiaStd-Regular"/>
              </a:rPr>
              <a:t>Netlify provides resource optimization functions such as automatic optimization of images, CSS, and JS.</a:t>
            </a:r>
          </a:p>
          <a:p>
            <a:pPr lvl="1"/>
            <a:r>
              <a:rPr lang="en-US" sz="1800" b="0" i="0" u="none" strike="noStrike" baseline="0" dirty="0">
                <a:latin typeface="NqtmqlNrkhwsQxkmvvUtopiaStd-Regular"/>
              </a:rPr>
              <a:t>Netlify also offers integration with Amazon’s AWS, specifically its lambda functions</a:t>
            </a:r>
          </a:p>
          <a:p>
            <a:pPr lvl="1"/>
            <a:r>
              <a:rPr lang="en-US" sz="1800" b="0" i="0" u="none" strike="noStrike" baseline="0" dirty="0">
                <a:latin typeface="NqtmqlNrkhwsQxkmvvUtopiaStd-Regular"/>
              </a:rPr>
              <a:t>Netlify works perfectly with most static site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303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{0C40BCB7-D644-4E25-846F-357359482261}tf67061901_win32</Template>
  <TotalTime>4003</TotalTime>
  <Words>200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Franklin Gothic Book</vt:lpstr>
      <vt:lpstr>Franklin Gothic Demi</vt:lpstr>
      <vt:lpstr>FwpmmqNhvssrYkmgpyUtopiaStd-Italic</vt:lpstr>
      <vt:lpstr>Gill Sans MT</vt:lpstr>
      <vt:lpstr>GmnhdlHcdrwqDxcsrgTheSansMonoConNormal</vt:lpstr>
      <vt:lpstr>NqtmqlNrkhwsQxkmvvUtopiaStd-Regular</vt:lpstr>
      <vt:lpstr>Wingdings 2</vt:lpstr>
      <vt:lpstr>DividendVTI</vt:lpstr>
      <vt:lpstr>Title Lorem Ipsum</vt:lpstr>
      <vt:lpstr>Title lorem ipsum </vt:lpstr>
      <vt:lpstr>JAM STACK</vt:lpstr>
      <vt:lpstr>PowerPoint Presentation</vt:lpstr>
      <vt:lpstr>Netlify?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Venugopal Krishna Murthy Rao</dc:creator>
  <cp:lastModifiedBy>Venugopal Krishna Murthy Rao</cp:lastModifiedBy>
  <cp:revision>1</cp:revision>
  <dcterms:created xsi:type="dcterms:W3CDTF">2022-04-14T16:26:27Z</dcterms:created>
  <dcterms:modified xsi:type="dcterms:W3CDTF">2022-04-17T11:09:43Z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