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>
        <p:scale>
          <a:sx n="62" d="100"/>
          <a:sy n="62" d="100"/>
        </p:scale>
        <p:origin x="372" y="1170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7-11T16:25:52.401" v="431" actId="20577"/>
      <pc:docMkLst>
        <pc:docMk/>
      </pc:docMkLst>
      <pc:sldChg chg="delSp modSp mod">
        <pc:chgData name="Venu Yalapala" userId="9feb8bbceceecaca" providerId="LiveId" clId="{CD4B1779-0926-477D-B902-440342C52CB5}" dt="2025-07-11T16:25:52.401" v="431" actId="20577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7-11T16:10:51.638" v="359" actId="20577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11T16:25:52.401" v="431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7-11T16:17:49.329" v="417" actId="1035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7-11T16:07:36.073" v="327" actId="1076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7-11T16:17:49.329" v="417" actId="1035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11-07-2025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28323" y="347032"/>
            <a:ext cx="48834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నీతో గడిపే ప్రతి క్షణము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ఆనంద బాష్పాలు ఆగవయ్యా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కృప తలంచగా మేళ్లు యోచించగా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గలమాగదు స్తుతించక – నిను కీర్తించక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యేసయ్యా యేసయ్యా – నా యేసయ్యా (4)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మారా వంటి నా జీవితాన్ని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మధురముగా మార్చి ఘనపరచినావు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ప్రేమ చేత కాదు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- </a:t>
            </a: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నీవే నను ప్రేమించి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రక్తాన్ని చిందించి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- </a:t>
            </a: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నన్ను రక్షించావు (2)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గమ్యమే లేని ఓ బాటసారిని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నీతో ఉన్నాను భయము లేదన్నావు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శక్తి చేత కాదు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- </a:t>
            </a: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ఆత్మ ద్వారానే 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వాగ్ధానము నెరవేర్చి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- </a:t>
            </a: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వారసుని చేసావు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70323" y="332041"/>
            <a:ext cx="4544669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మహామహిమతో నిండిన కృపా సత్యసంపూర్ణుడా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ఇశ్రాయేలు స్తోత్రములపై ఆసీనుడా యేసయ్యా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నా స్తుతుల సింహాసనం నీకోసమే యేసయ్యా 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మహిమను విడచి భూవిపైకి దిగివచ్చి –</a:t>
            </a:r>
            <a:endParaRPr lang="en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కరుణతో నను పిలచి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సత్యమును భోదించి చీకటిని తొలగించి –</a:t>
            </a:r>
            <a:endParaRPr lang="en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వెలుగుతో నింపితివి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సదయుడవై నా పాదములు తొట్రిల్లనివ్వక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స్థిరపరచి నీ కృపాలో నడిపించువాడవు 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కరములు చాపి జలారాశులలో నుండి –</a:t>
            </a:r>
            <a:endParaRPr lang="en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నను లేవనెత్తితివి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క్షేమమును దయ చేసి నను వెంబడించి</a:t>
            </a:r>
            <a:endParaRPr lang="en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అనుదినము కాచితివి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అక్షయుడా ప్రేమనుచూపి ఆదరించినావు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నిర్మలుడా బాహువు చాపి దీవించువాడవు 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477519" y="517502"/>
            <a:ext cx="46407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నీవుంటే నాకు చాలు యేసయ్యా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నీవెంటే నేను ఉంటానేసయ్యా 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 మాట చాలయ్యా నీ చూపు చాలయ్యా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 తోడు చాలయ్యా నీ నీడ చాలయ్యా (2)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ఎన్ని బాధలున్ననూ ఇబ్బందులైననూ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ఎంత కష్టమొచ్చినా నిష్టూరమైననూ (2</a:t>
            </a:r>
            <a:r>
              <a:rPr lang="en-IN" dirty="0">
                <a:latin typeface="Anek Telugu SemiBold" pitchFamily="2" charset="0"/>
                <a:cs typeface="Anek Telugu SemiBold" pitchFamily="2" charset="0"/>
              </a:rPr>
              <a:t>)</a:t>
            </a: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బ్రతుకు నావ పగిలినా కడలి పాలైననూ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అలలు ముంచి వేసినా ఆశలు అనగారినా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245006" y="343995"/>
            <a:ext cx="474980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నాతో మాట్లాడు ప్రభువా –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నీవే మాట్లాడుమయ్యా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నీవు పలికితే నాకు మేలయ్యా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 దర్శనమే నాకు చాలయ్యా (2)</a:t>
            </a:r>
          </a:p>
          <a:p>
            <a:pPr defTabSz="439781">
              <a:lnSpc>
                <a:spcPct val="150000"/>
              </a:lnSpc>
            </a:pPr>
            <a:endParaRPr lang="te-IN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 వాక్యమే నన్ను బ్రతికించేది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నా బాధలలో నెమ్మదినిచ్చేది (2)</a:t>
            </a:r>
          </a:p>
          <a:p>
            <a:pPr defTabSz="439781">
              <a:lnSpc>
                <a:spcPct val="150000"/>
              </a:lnSpc>
            </a:pPr>
            <a:endParaRPr lang="te-IN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 వాక్యమే స్వస్థత కలిగించేది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నా వేదనలో ఆదరణిచ్చేది (2)</a:t>
            </a:r>
          </a:p>
          <a:p>
            <a:pPr defTabSz="439781">
              <a:lnSpc>
                <a:spcPct val="150000"/>
              </a:lnSpc>
            </a:pPr>
            <a:endParaRPr lang="te-IN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 వాక్యమే నన్ను నడిపించేది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నా మార్గములో వెలుతురునిచ్చేది (2)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247</Words>
  <Application>Microsoft Office PowerPoint</Application>
  <PresentationFormat>A4 Paper (210x297 mm)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2025-07-11T16:28:33Z</dcterms:modified>
</cp:coreProperties>
</file>