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316" y="882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282BCC90-DA09-49A0-BCEB-FBBFF0EE3CC4}"/>
    <pc:docChg chg="undo custSel modSld">
      <pc:chgData name="Venu Yalapala" userId="9feb8bbceceecaca" providerId="LiveId" clId="{282BCC90-DA09-49A0-BCEB-FBBFF0EE3CC4}" dt="2025-05-17T11:27:16.717" v="29"/>
      <pc:docMkLst>
        <pc:docMk/>
      </pc:docMkLst>
      <pc:sldChg chg="modSp mod">
        <pc:chgData name="Venu Yalapala" userId="9feb8bbceceecaca" providerId="LiveId" clId="{282BCC90-DA09-49A0-BCEB-FBBFF0EE3CC4}" dt="2025-05-17T11:27:16.717" v="29"/>
        <pc:sldMkLst>
          <pc:docMk/>
          <pc:sldMk cId="3342490066" sldId="256"/>
        </pc:sldMkLst>
        <pc:spChg chg="mod">
          <ac:chgData name="Venu Yalapala" userId="9feb8bbceceecaca" providerId="LiveId" clId="{282BCC90-DA09-49A0-BCEB-FBBFF0EE3CC4}" dt="2025-05-17T11:27:16.717" v="29"/>
          <ac:spMkLst>
            <pc:docMk/>
            <pc:sldMk cId="3342490066" sldId="256"/>
            <ac:spMk id="12" creationId="{DD950E5A-63C0-4187-892B-9549599FCD15}"/>
          </ac:spMkLst>
        </pc:spChg>
        <pc:spChg chg="mod">
          <ac:chgData name="Venu Yalapala" userId="9feb8bbceceecaca" providerId="LiveId" clId="{282BCC90-DA09-49A0-BCEB-FBBFF0EE3CC4}" dt="2025-05-17T11:26:22.541" v="20" actId="20577"/>
          <ac:spMkLst>
            <pc:docMk/>
            <pc:sldMk cId="3342490066" sldId="256"/>
            <ac:spMk id="15" creationId="{F0C1A603-19B4-4631-AF63-7E26FCE0AA94}"/>
          </ac:spMkLst>
        </pc:spChg>
      </pc:sldChg>
      <pc:sldChg chg="modSp mod">
        <pc:chgData name="Venu Yalapala" userId="9feb8bbceceecaca" providerId="LiveId" clId="{282BCC90-DA09-49A0-BCEB-FBBFF0EE3CC4}" dt="2025-05-17T11:27:02.678" v="26"/>
        <pc:sldMkLst>
          <pc:docMk/>
          <pc:sldMk cId="3419142628" sldId="257"/>
        </pc:sldMkLst>
        <pc:spChg chg="mod">
          <ac:chgData name="Venu Yalapala" userId="9feb8bbceceecaca" providerId="LiveId" clId="{282BCC90-DA09-49A0-BCEB-FBBFF0EE3CC4}" dt="2025-05-17T11:26:47.274" v="23"/>
          <ac:spMkLst>
            <pc:docMk/>
            <pc:sldMk cId="3419142628" sldId="257"/>
            <ac:spMk id="7" creationId="{C5F65C11-52F8-415B-A70B-C02268F6F4A1}"/>
          </ac:spMkLst>
        </pc:spChg>
        <pc:spChg chg="mod">
          <ac:chgData name="Venu Yalapala" userId="9feb8bbceceecaca" providerId="LiveId" clId="{282BCC90-DA09-49A0-BCEB-FBBFF0EE3CC4}" dt="2025-05-17T11:27:02.678" v="26"/>
          <ac:spMkLst>
            <pc:docMk/>
            <pc:sldMk cId="3419142628" sldId="257"/>
            <ac:spMk id="12" creationId="{DD950E5A-63C0-4187-892B-9549599FCD1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3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81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66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1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3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7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7E1EC36-C610-4951-92FB-5FA9BAA559EC}"/>
              </a:ext>
            </a:extLst>
          </p:cNvPr>
          <p:cNvGrpSpPr/>
          <p:nvPr/>
        </p:nvGrpSpPr>
        <p:grpSpPr>
          <a:xfrm>
            <a:off x="160868" y="182032"/>
            <a:ext cx="4648200" cy="6493935"/>
            <a:chOff x="160868" y="182032"/>
            <a:chExt cx="4648200" cy="64939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702E0D-FD8D-4F00-8F9D-9ACEED91C763}"/>
                </a:ext>
              </a:extLst>
            </p:cNvPr>
            <p:cNvSpPr/>
            <p:nvPr/>
          </p:nvSpPr>
          <p:spPr>
            <a:xfrm>
              <a:off x="160868" y="182032"/>
              <a:ext cx="4648200" cy="6493935"/>
            </a:xfrm>
            <a:prstGeom prst="rect">
              <a:avLst/>
            </a:prstGeom>
            <a:noFill/>
            <a:ln w="19050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70ED263-63AA-434F-8E88-AB7AD897A1CD}"/>
                </a:ext>
              </a:extLst>
            </p:cNvPr>
            <p:cNvSpPr/>
            <p:nvPr/>
          </p:nvSpPr>
          <p:spPr>
            <a:xfrm>
              <a:off x="4312694" y="309857"/>
              <a:ext cx="390525" cy="390525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4861E3-0140-4666-A772-E1339125A35F}"/>
              </a:ext>
            </a:extLst>
          </p:cNvPr>
          <p:cNvGrpSpPr/>
          <p:nvPr/>
        </p:nvGrpSpPr>
        <p:grpSpPr>
          <a:xfrm>
            <a:off x="237293" y="182031"/>
            <a:ext cx="9515245" cy="6493935"/>
            <a:chOff x="-4706177" y="182032"/>
            <a:chExt cx="9515245" cy="649393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606F7A-0439-43E4-A07F-A35A8691EB42}"/>
                </a:ext>
              </a:extLst>
            </p:cNvPr>
            <p:cNvSpPr/>
            <p:nvPr/>
          </p:nvSpPr>
          <p:spPr>
            <a:xfrm>
              <a:off x="160868" y="182032"/>
              <a:ext cx="4648200" cy="6493935"/>
            </a:xfrm>
            <a:prstGeom prst="rect">
              <a:avLst/>
            </a:prstGeom>
            <a:noFill/>
            <a:ln w="19050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950E5A-63C0-4187-892B-9549599FCD15}"/>
                </a:ext>
              </a:extLst>
            </p:cNvPr>
            <p:cNvSpPr txBox="1"/>
            <p:nvPr/>
          </p:nvSpPr>
          <p:spPr>
            <a:xfrm>
              <a:off x="-4706177" y="279538"/>
              <a:ext cx="4883429" cy="5428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దేవా నా దేవా – నీవే నా కాపరి</a:t>
              </a:r>
              <a:b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నీ ప్రేమ నీ క్షమా – ఎంతో గొప్పది (2)</a:t>
              </a:r>
              <a:b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ఆరాధింతును హృదయాంతరంగములో</a:t>
              </a:r>
              <a:b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స్తుతించెదను నీ పాద సన్నిధిలో (2)</a:t>
              </a:r>
              <a:b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నీవే కదా దేవుడవు – (2)</a:t>
              </a: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దేవా యేసు దేవా (4)     </a:t>
              </a:r>
            </a:p>
            <a:p>
              <a:pPr>
                <a:lnSpc>
                  <a:spcPts val="2600"/>
                </a:lnSpc>
              </a:pPr>
              <a:endParaRPr lang="te-IN" sz="22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పాపము నుండి విడిపించినావు</a:t>
              </a:r>
              <a:b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పరిశుద్ధుని చేసి ప్రేమించినావు (2)</a:t>
              </a:r>
              <a:b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నీవే కదా దేవుడవు – (2)</a:t>
              </a:r>
              <a:b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దేవా యేసు దేవా (4)       </a:t>
              </a:r>
            </a:p>
            <a:p>
              <a:pPr>
                <a:lnSpc>
                  <a:spcPts val="2600"/>
                </a:lnSpc>
              </a:pPr>
              <a:endParaRPr lang="te-IN" sz="22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>
                <a:lnSpc>
                  <a:spcPts val="2600"/>
                </a:lnSpc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పరిశుద్ధాత్మను నాలో నింపావు</a:t>
              </a:r>
              <a:b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మట్టి దేహమును మహిమతో నింపావు (2)</a:t>
              </a:r>
              <a:b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నీవే కదా దేవుడవు – (2)</a:t>
              </a:r>
              <a:b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దేవా యేసు దేవా (4)       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F461D1-594E-4D24-8238-761378173A6A}"/>
                </a:ext>
              </a:extLst>
            </p:cNvPr>
            <p:cNvSpPr/>
            <p:nvPr/>
          </p:nvSpPr>
          <p:spPr>
            <a:xfrm>
              <a:off x="4224907" y="326430"/>
              <a:ext cx="390525" cy="390525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0C1A603-19B4-4631-AF63-7E26FCE0AA94}"/>
                </a:ext>
              </a:extLst>
            </p:cNvPr>
            <p:cNvSpPr txBox="1"/>
            <p:nvPr/>
          </p:nvSpPr>
          <p:spPr>
            <a:xfrm>
              <a:off x="212633" y="229840"/>
              <a:ext cx="4544669" cy="5427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/>
                  <a:cs typeface="Ramabhadra" panose="02000600000000000000" pitchFamily="2" charset="0"/>
                </a:rPr>
                <a:t>మహోన్నతుడా మా దేవా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/>
                  <a:cs typeface="Ramabhadra" panose="02000600000000000000" pitchFamily="2" charset="0"/>
                </a:rPr>
                <a:t>సహాయకుడా యెహోవా (2)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/>
                  <a:cs typeface="Ramabhadra" panose="02000600000000000000" pitchFamily="2" charset="0"/>
                </a:rPr>
                <a:t>ఉదయ కాలపు నైవేద్యము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/>
                  <a:cs typeface="Ramabhadra" panose="02000600000000000000" pitchFamily="2" charset="0"/>
                </a:rPr>
                <a:t>హృదయపూర్వక అర్పణము (2)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/>
                  <a:cs typeface="Ramabhadra" panose="02000600000000000000" pitchFamily="2" charset="0"/>
                </a:rPr>
                <a:t>మా స్తుతి నీకేనయ్యా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/>
                  <a:cs typeface="Ramabhadra" panose="02000600000000000000" pitchFamily="2" charset="0"/>
                </a:rPr>
                <a:t>ఆరాధింతునయ్యా (2</a:t>
              </a:r>
              <a:r>
                <a:rPr lang="en-US" sz="2000" dirty="0">
                  <a:latin typeface="Ramabhadra" panose="02000600000000000000"/>
                  <a:cs typeface="Ramabhadra" panose="02000600000000000000" pitchFamily="2" charset="0"/>
                </a:rPr>
                <a:t>)</a:t>
              </a:r>
              <a:endParaRPr lang="te-IN" sz="2000" dirty="0">
                <a:latin typeface="Ramabhadra" panose="02000600000000000000"/>
                <a:cs typeface="Ramabhadra" panose="02000600000000000000" pitchFamily="2" charset="0"/>
              </a:endParaRPr>
            </a:p>
            <a:p>
              <a:pPr>
                <a:lnSpc>
                  <a:spcPts val="2600"/>
                </a:lnSpc>
              </a:pPr>
              <a:endParaRPr lang="te-IN" sz="2000" dirty="0">
                <a:latin typeface="Ramabhadra" panose="02000600000000000000"/>
                <a:cs typeface="Ramabhadra" panose="02000600000000000000" pitchFamily="2" charset="0"/>
              </a:endParaRP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/>
                  <a:cs typeface="Ramabhadra" panose="02000600000000000000" pitchFamily="2" charset="0"/>
                </a:rPr>
                <a:t>అగ్నిని పోలిన నేత్రములు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/>
                  <a:cs typeface="Ramabhadra" panose="02000600000000000000" pitchFamily="2" charset="0"/>
                </a:rPr>
                <a:t>అపరంజి వంటి పాదములు (2)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/>
                  <a:cs typeface="Ramabhadra" panose="02000600000000000000" pitchFamily="2" charset="0"/>
                </a:rPr>
                <a:t>అసమానమైన తేజో మహిమ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/>
                  <a:cs typeface="Ramabhadra" panose="02000600000000000000" pitchFamily="2" charset="0"/>
                </a:rPr>
                <a:t>కలిగిన ఓ ప్రభువా (2)</a:t>
              </a:r>
            </a:p>
            <a:p>
              <a:pPr>
                <a:lnSpc>
                  <a:spcPts val="2600"/>
                </a:lnSpc>
              </a:pPr>
              <a:endParaRPr lang="te-IN" sz="2000" dirty="0">
                <a:latin typeface="Ramabhadra" panose="02000600000000000000"/>
                <a:cs typeface="Ramabhadra" panose="02000600000000000000" pitchFamily="2" charset="0"/>
              </a:endParaRP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/>
                  <a:cs typeface="Ramabhadra" panose="02000600000000000000" pitchFamily="2" charset="0"/>
                </a:rPr>
                <a:t>జలముల ధ్వని వంటి కంట స్వరం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/>
                  <a:cs typeface="Ramabhadra" panose="02000600000000000000" pitchFamily="2" charset="0"/>
                </a:rPr>
                <a:t>నోటను రెండంచుల ఖడ్గం (2)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/>
                  <a:cs typeface="Ramabhadra" panose="02000600000000000000" pitchFamily="2" charset="0"/>
                </a:rPr>
                <a:t>ఏడు నక్షత్రముల ఏడాత్మలను</a:t>
              </a:r>
            </a:p>
            <a:p>
              <a:pPr>
                <a:lnSpc>
                  <a:spcPts val="2600"/>
                </a:lnSpc>
              </a:pPr>
              <a:r>
                <a:rPr lang="te-IN" sz="2000" dirty="0">
                  <a:latin typeface="Ramabhadra" panose="02000600000000000000"/>
                  <a:cs typeface="Ramabhadra" panose="02000600000000000000" pitchFamily="2" charset="0"/>
                </a:rPr>
                <a:t>కలిగిన ఓ ప్రభువా (2)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EBA6011-CA21-438F-B7D1-377168C5DA16}"/>
              </a:ext>
            </a:extLst>
          </p:cNvPr>
          <p:cNvSpPr/>
          <p:nvPr/>
        </p:nvSpPr>
        <p:spPr>
          <a:xfrm>
            <a:off x="7021458" y="6675966"/>
            <a:ext cx="970017" cy="17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130425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044142-8A4B-48E2-8204-53A1EBC016D8}"/>
              </a:ext>
            </a:extLst>
          </p:cNvPr>
          <p:cNvSpPr/>
          <p:nvPr/>
        </p:nvSpPr>
        <p:spPr>
          <a:xfrm>
            <a:off x="2010310" y="6670895"/>
            <a:ext cx="970017" cy="17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130425</a:t>
            </a:r>
          </a:p>
        </p:txBody>
      </p:sp>
    </p:spTree>
    <p:extLst>
      <p:ext uri="{BB962C8B-B14F-4D97-AF65-F5344CB8AC3E}">
        <p14:creationId xmlns:p14="http://schemas.microsoft.com/office/powerpoint/2010/main" val="33424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7E1EC36-C610-4951-92FB-5FA9BAA559EC}"/>
              </a:ext>
            </a:extLst>
          </p:cNvPr>
          <p:cNvGrpSpPr/>
          <p:nvPr/>
        </p:nvGrpSpPr>
        <p:grpSpPr>
          <a:xfrm>
            <a:off x="160868" y="182032"/>
            <a:ext cx="4824939" cy="6493935"/>
            <a:chOff x="160868" y="182032"/>
            <a:chExt cx="4824939" cy="64939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B702E0D-FD8D-4F00-8F9D-9ACEED91C763}"/>
                </a:ext>
              </a:extLst>
            </p:cNvPr>
            <p:cNvSpPr/>
            <p:nvPr/>
          </p:nvSpPr>
          <p:spPr>
            <a:xfrm>
              <a:off x="160868" y="182032"/>
              <a:ext cx="4648200" cy="6493935"/>
            </a:xfrm>
            <a:prstGeom prst="rect">
              <a:avLst/>
            </a:prstGeom>
            <a:noFill/>
            <a:ln w="19050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F65C11-52F8-415B-A70B-C02268F6F4A1}"/>
                </a:ext>
              </a:extLst>
            </p:cNvPr>
            <p:cNvSpPr txBox="1"/>
            <p:nvPr/>
          </p:nvSpPr>
          <p:spPr>
            <a:xfrm>
              <a:off x="345011" y="357759"/>
              <a:ext cx="4640796" cy="5509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శాశ్వతమైన ప్రేమ 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నను ఎడబాయని యేసు ప్రేమ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విడువక నాయెడ తన కృప చూపు ప్రేమ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నన్నాదరించు ప్రేమ - నన్నాదుకొన్న ప్రేమ</a:t>
              </a:r>
            </a:p>
            <a:p>
              <a:pPr defTabSz="439781">
                <a:defRPr/>
              </a:pPr>
              <a:endParaRPr lang="te-IN" sz="22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యుగములు మారినను 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తరములు తరళినను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రాజ్యములే కంపించిన  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భూ రాష్ట్రములె అంతరించిన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మారని ప్రేమ అత్యంత ప్రేమ అవధులే లేని ప్రేమ</a:t>
              </a:r>
            </a:p>
            <a:p>
              <a:pPr defTabSz="439781">
                <a:defRPr/>
              </a:pPr>
              <a:endParaRPr lang="te-IN" sz="22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నా వారు వెలివేసినా నాకున్న వారే దూరమైన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తన బిడ్డను తల్లి మరచిన 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నను ఎన్నటికి మరువననిన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అరచేతిలో నన్ను చెక్కుకొన్న ప్రేమ</a:t>
              </a:r>
            </a:p>
            <a:p>
              <a:pPr defTabSz="439781">
                <a:defRPr/>
              </a:pPr>
              <a:r>
                <a:rPr lang="te-IN" sz="2200" dirty="0">
                  <a:latin typeface="Ramabhadra" panose="02000600000000000000" pitchFamily="2" charset="0"/>
                  <a:cs typeface="Ramabhadra" panose="02000600000000000000" pitchFamily="2" charset="0"/>
                </a:rPr>
                <a:t> మరవని విడువని ప్రేమ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70ED263-63AA-434F-8E88-AB7AD897A1CD}"/>
                </a:ext>
              </a:extLst>
            </p:cNvPr>
            <p:cNvSpPr/>
            <p:nvPr/>
          </p:nvSpPr>
          <p:spPr>
            <a:xfrm>
              <a:off x="4252686" y="333830"/>
              <a:ext cx="348645" cy="3632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4861E3-0140-4666-A772-E1339125A35F}"/>
              </a:ext>
            </a:extLst>
          </p:cNvPr>
          <p:cNvGrpSpPr/>
          <p:nvPr/>
        </p:nvGrpSpPr>
        <p:grpSpPr>
          <a:xfrm>
            <a:off x="5104338" y="182031"/>
            <a:ext cx="4801662" cy="6493935"/>
            <a:chOff x="160868" y="182032"/>
            <a:chExt cx="4801662" cy="649393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950E5A-63C0-4187-892B-9549599FCD15}"/>
                </a:ext>
              </a:extLst>
            </p:cNvPr>
            <p:cNvSpPr txBox="1"/>
            <p:nvPr/>
          </p:nvSpPr>
          <p:spPr>
            <a:xfrm>
              <a:off x="212729" y="306839"/>
              <a:ext cx="4749801" cy="54014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39781"/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జుంటి తేనె ధారల కన్నా</a:t>
              </a:r>
              <a:b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యేసు నామమే మధురం</a:t>
              </a:r>
              <a:b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యేసయ్య సన్నిధినే మరువజాలను (2)</a:t>
              </a:r>
              <a:b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జీవితకాలమంతా ఆనందించెదా</a:t>
              </a:r>
              <a:b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యేసయ్యనే ఆరాధించెదా (2)  </a:t>
              </a:r>
            </a:p>
            <a:p>
              <a:pPr defTabSz="439781"/>
              <a:endParaRPr lang="te-IN" sz="2300" dirty="0">
                <a:latin typeface="Ramabhadra" panose="02000600000000000000" pitchFamily="2" charset="0"/>
                <a:cs typeface="Ramabhadra" panose="02000600000000000000" pitchFamily="2" charset="0"/>
              </a:endParaRPr>
            </a:p>
            <a:p>
              <a:pPr defTabSz="439781"/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యేసయ్య నామమే బహు పూజనీయము</a:t>
              </a:r>
              <a:b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నాపై దృష్టి నిలిపి సంత్రుష్టిగా నను ఉంచి (2)</a:t>
              </a:r>
              <a:b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నన్నెంతగానో దీవించి</a:t>
              </a:r>
              <a:b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జీవజలపు ఊటలతో ఉజ్జీవింపజేసెనే (2) </a:t>
              </a:r>
            </a:p>
            <a:p>
              <a:pPr defTabSz="439781"/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 </a:t>
              </a:r>
            </a:p>
            <a:p>
              <a:pPr defTabSz="439781"/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యేసయ్య నామమే బలమైన దుర్గము</a:t>
              </a:r>
              <a:b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నా తోడై నిలిచి క్షేమముగా నను దాచి (2)</a:t>
              </a:r>
              <a:b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నన్నెంతగానో కరుణించి</a:t>
              </a:r>
              <a:b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</a:br>
              <a:r>
                <a:rPr lang="te-IN" sz="2300" dirty="0">
                  <a:latin typeface="Ramabhadra" panose="02000600000000000000" pitchFamily="2" charset="0"/>
                  <a:cs typeface="Ramabhadra" panose="02000600000000000000" pitchFamily="2" charset="0"/>
                </a:rPr>
                <a:t>పవిత్ర లేఖనాలతో ఉత్తేజింపజేసెనే (2)  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606F7A-0439-43E4-A07F-A35A8691EB42}"/>
                </a:ext>
              </a:extLst>
            </p:cNvPr>
            <p:cNvSpPr/>
            <p:nvPr/>
          </p:nvSpPr>
          <p:spPr>
            <a:xfrm>
              <a:off x="160868" y="182032"/>
              <a:ext cx="4648200" cy="6493935"/>
            </a:xfrm>
            <a:prstGeom prst="rect">
              <a:avLst/>
            </a:prstGeom>
            <a:noFill/>
            <a:ln w="19050" cmpd="thinThick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6F461D1-594E-4D24-8238-761378173A6A}"/>
                </a:ext>
              </a:extLst>
            </p:cNvPr>
            <p:cNvSpPr/>
            <p:nvPr/>
          </p:nvSpPr>
          <p:spPr>
            <a:xfrm>
              <a:off x="4300012" y="357760"/>
              <a:ext cx="390525" cy="390525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FED3E2E-9809-49A6-A72F-F07A4D5B3E8A}"/>
              </a:ext>
            </a:extLst>
          </p:cNvPr>
          <p:cNvSpPr/>
          <p:nvPr/>
        </p:nvSpPr>
        <p:spPr>
          <a:xfrm>
            <a:off x="7021458" y="6675966"/>
            <a:ext cx="970017" cy="17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130425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23DFFB-527A-46C3-AD65-93B3832D9C56}"/>
              </a:ext>
            </a:extLst>
          </p:cNvPr>
          <p:cNvSpPr/>
          <p:nvPr/>
        </p:nvSpPr>
        <p:spPr>
          <a:xfrm>
            <a:off x="2010310" y="6670895"/>
            <a:ext cx="970017" cy="1783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</a:rPr>
              <a:t>130425</a:t>
            </a:r>
          </a:p>
        </p:txBody>
      </p:sp>
    </p:spTree>
    <p:extLst>
      <p:ext uri="{BB962C8B-B14F-4D97-AF65-F5344CB8AC3E}">
        <p14:creationId xmlns:p14="http://schemas.microsoft.com/office/powerpoint/2010/main" val="3419142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290</Words>
  <Application>Microsoft Office PowerPoint</Application>
  <PresentationFormat>A4 Paper (210x297 mm)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Ramabhadra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158</cp:revision>
  <dcterms:created xsi:type="dcterms:W3CDTF">2024-09-21T15:36:03Z</dcterms:created>
  <dcterms:modified xsi:type="dcterms:W3CDTF">2025-05-17T11:27:19Z</dcterms:modified>
</cp:coreProperties>
</file>