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410" r:id="rId4"/>
    <p:sldId id="3378" r:id="rId5"/>
    <p:sldId id="3379" r:id="rId6"/>
    <p:sldId id="3530" r:id="rId7"/>
    <p:sldId id="3380" r:id="rId8"/>
    <p:sldId id="3531" r:id="rId9"/>
    <p:sldId id="3381" r:id="rId10"/>
    <p:sldId id="3532" r:id="rId11"/>
    <p:sldId id="3382" r:id="rId12"/>
    <p:sldId id="3533" r:id="rId13"/>
    <p:sldId id="2340" r:id="rId14"/>
    <p:sldId id="2341" r:id="rId15"/>
    <p:sldId id="2372" r:id="rId16"/>
    <p:sldId id="2373" r:id="rId17"/>
    <p:sldId id="2379" r:id="rId18"/>
    <p:sldId id="2374" r:id="rId19"/>
    <p:sldId id="2376" r:id="rId20"/>
    <p:sldId id="2380" r:id="rId21"/>
    <p:sldId id="2377" r:id="rId22"/>
    <p:sldId id="2378" r:id="rId23"/>
    <p:sldId id="2381" r:id="rId24"/>
    <p:sldId id="1891" r:id="rId25"/>
    <p:sldId id="1892" r:id="rId26"/>
    <p:sldId id="1893" r:id="rId27"/>
    <p:sldId id="1919" r:id="rId28"/>
    <p:sldId id="1917" r:id="rId29"/>
    <p:sldId id="1920" r:id="rId30"/>
    <p:sldId id="1918" r:id="rId31"/>
    <p:sldId id="1921" r:id="rId32"/>
    <p:sldId id="3522" r:id="rId33"/>
    <p:sldId id="3523" r:id="rId34"/>
    <p:sldId id="3524" r:id="rId35"/>
    <p:sldId id="3527" r:id="rId36"/>
    <p:sldId id="3525" r:id="rId37"/>
    <p:sldId id="3528" r:id="rId38"/>
    <p:sldId id="3526" r:id="rId39"/>
    <p:sldId id="352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స్తోత్రబలి స్తోత్రబలి – మంచిదేవా నీకేనయ్యా" id="{B0490E21-65E2-43E1-AD64-ACE5BB441478}">
          <p14:sldIdLst>
            <p14:sldId id="410"/>
            <p14:sldId id="3378"/>
            <p14:sldId id="3379"/>
            <p14:sldId id="3530"/>
            <p14:sldId id="3380"/>
            <p14:sldId id="3531"/>
            <p14:sldId id="3381"/>
            <p14:sldId id="3532"/>
            <p14:sldId id="3382"/>
            <p14:sldId id="3533"/>
          </p14:sldIdLst>
        </p14:section>
        <p14:section name="ఎడబాయని నీ కృప" id="{15C167CF-4221-48EE-9048-4E5650CD5AC0}">
          <p14:sldIdLst>
            <p14:sldId id="2340"/>
            <p14:sldId id="2341"/>
            <p14:sldId id="2372"/>
            <p14:sldId id="2373"/>
            <p14:sldId id="2379"/>
            <p14:sldId id="2374"/>
            <p14:sldId id="2376"/>
            <p14:sldId id="2380"/>
            <p14:sldId id="2377"/>
            <p14:sldId id="2378"/>
            <p14:sldId id="2381"/>
          </p14:sldIdLst>
        </p14:section>
        <p14:section name="సుమధుర స్వరముల గానాలతో" id="{A1BCF170-E5D5-4E7E-AEDF-2B03115B3508}">
          <p14:sldIdLst>
            <p14:sldId id="1891"/>
            <p14:sldId id="1892"/>
            <p14:sldId id="1893"/>
            <p14:sldId id="1919"/>
            <p14:sldId id="1917"/>
            <p14:sldId id="1920"/>
            <p14:sldId id="1918"/>
            <p14:sldId id="1921"/>
          </p14:sldIdLst>
        </p14:section>
        <p14:section name="అదిగో నా నావ బయలు దేరుచున్నది" id="{8F62D133-180A-469A-BC3A-2AB610F89C81}">
          <p14:sldIdLst>
            <p14:sldId id="3522"/>
            <p14:sldId id="3523"/>
            <p14:sldId id="3524"/>
            <p14:sldId id="3527"/>
            <p14:sldId id="3525"/>
            <p14:sldId id="3528"/>
            <p14:sldId id="3526"/>
            <p14:sldId id="3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309"/>
            </a:lvl1pPr>
            <a:lvl2pPr marL="439770" indent="0" algn="ctr">
              <a:buNone/>
              <a:defRPr sz="1924"/>
            </a:lvl2pPr>
            <a:lvl3pPr marL="879540" indent="0" algn="ctr">
              <a:buNone/>
              <a:defRPr sz="1732"/>
            </a:lvl3pPr>
            <a:lvl4pPr marL="1319309" indent="0" algn="ctr">
              <a:buNone/>
              <a:defRPr sz="1539"/>
            </a:lvl4pPr>
            <a:lvl5pPr marL="1759079" indent="0" algn="ctr">
              <a:buNone/>
              <a:defRPr sz="1539"/>
            </a:lvl5pPr>
            <a:lvl6pPr marL="2198849" indent="0" algn="ctr">
              <a:buNone/>
              <a:defRPr sz="1539"/>
            </a:lvl6pPr>
            <a:lvl7pPr marL="2638619" indent="0" algn="ctr">
              <a:buNone/>
              <a:defRPr sz="1539"/>
            </a:lvl7pPr>
            <a:lvl8pPr marL="3078388" indent="0" algn="ctr">
              <a:buNone/>
              <a:defRPr sz="1539"/>
            </a:lvl8pPr>
            <a:lvl9pPr marL="3518158" indent="0" algn="ctr">
              <a:buNone/>
              <a:defRPr sz="15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09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8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309"/>
            </a:lvl1pPr>
            <a:lvl2pPr marL="439770" indent="0" algn="ctr">
              <a:buNone/>
              <a:defRPr sz="1924"/>
            </a:lvl2pPr>
            <a:lvl3pPr marL="879540" indent="0" algn="ctr">
              <a:buNone/>
              <a:defRPr sz="1732"/>
            </a:lvl3pPr>
            <a:lvl4pPr marL="1319309" indent="0" algn="ctr">
              <a:buNone/>
              <a:defRPr sz="1539"/>
            </a:lvl4pPr>
            <a:lvl5pPr marL="1759079" indent="0" algn="ctr">
              <a:buNone/>
              <a:defRPr sz="1539"/>
            </a:lvl5pPr>
            <a:lvl6pPr marL="2198849" indent="0" algn="ctr">
              <a:buNone/>
              <a:defRPr sz="1539"/>
            </a:lvl6pPr>
            <a:lvl7pPr marL="2638619" indent="0" algn="ctr">
              <a:buNone/>
              <a:defRPr sz="1539"/>
            </a:lvl7pPr>
            <a:lvl8pPr marL="3078388" indent="0" algn="ctr">
              <a:buNone/>
              <a:defRPr sz="1539"/>
            </a:lvl8pPr>
            <a:lvl9pPr marL="3518158" indent="0" algn="ctr">
              <a:buNone/>
              <a:defRPr sz="15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8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93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1pPr>
            <a:lvl2pPr marL="439770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2pPr>
            <a:lvl3pPr marL="879540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3pPr>
            <a:lvl4pPr marL="1319309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4pPr>
            <a:lvl5pPr marL="1759079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5pPr>
            <a:lvl6pPr marL="2198849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6pPr>
            <a:lvl7pPr marL="2638619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7pPr>
            <a:lvl8pPr marL="3078388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8pPr>
            <a:lvl9pPr marL="3518158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309" b="1"/>
            </a:lvl1pPr>
            <a:lvl2pPr marL="439770" indent="0">
              <a:buNone/>
              <a:defRPr sz="1924" b="1"/>
            </a:lvl2pPr>
            <a:lvl3pPr marL="879540" indent="0">
              <a:buNone/>
              <a:defRPr sz="1732" b="1"/>
            </a:lvl3pPr>
            <a:lvl4pPr marL="1319309" indent="0">
              <a:buNone/>
              <a:defRPr sz="1539" b="1"/>
            </a:lvl4pPr>
            <a:lvl5pPr marL="1759079" indent="0">
              <a:buNone/>
              <a:defRPr sz="1539" b="1"/>
            </a:lvl5pPr>
            <a:lvl6pPr marL="2198849" indent="0">
              <a:buNone/>
              <a:defRPr sz="1539" b="1"/>
            </a:lvl6pPr>
            <a:lvl7pPr marL="2638619" indent="0">
              <a:buNone/>
              <a:defRPr sz="1539" b="1"/>
            </a:lvl7pPr>
            <a:lvl8pPr marL="3078388" indent="0">
              <a:buNone/>
              <a:defRPr sz="1539" b="1"/>
            </a:lvl8pPr>
            <a:lvl9pPr marL="3518158" indent="0">
              <a:buNone/>
              <a:defRPr sz="15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309" b="1"/>
            </a:lvl1pPr>
            <a:lvl2pPr marL="439770" indent="0">
              <a:buNone/>
              <a:defRPr sz="1924" b="1"/>
            </a:lvl2pPr>
            <a:lvl3pPr marL="879540" indent="0">
              <a:buNone/>
              <a:defRPr sz="1732" b="1"/>
            </a:lvl3pPr>
            <a:lvl4pPr marL="1319309" indent="0">
              <a:buNone/>
              <a:defRPr sz="1539" b="1"/>
            </a:lvl4pPr>
            <a:lvl5pPr marL="1759079" indent="0">
              <a:buNone/>
              <a:defRPr sz="1539" b="1"/>
            </a:lvl5pPr>
            <a:lvl6pPr marL="2198849" indent="0">
              <a:buNone/>
              <a:defRPr sz="1539" b="1"/>
            </a:lvl6pPr>
            <a:lvl7pPr marL="2638619" indent="0">
              <a:buNone/>
              <a:defRPr sz="1539" b="1"/>
            </a:lvl7pPr>
            <a:lvl8pPr marL="3078388" indent="0">
              <a:buNone/>
              <a:defRPr sz="1539" b="1"/>
            </a:lvl8pPr>
            <a:lvl9pPr marL="3518158" indent="0">
              <a:buNone/>
              <a:defRPr sz="15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7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078"/>
            </a:lvl1pPr>
            <a:lvl2pPr>
              <a:defRPr sz="2693"/>
            </a:lvl2pPr>
            <a:lvl3pPr>
              <a:defRPr sz="2309"/>
            </a:lvl3pPr>
            <a:lvl4pPr>
              <a:defRPr sz="1924"/>
            </a:lvl4pPr>
            <a:lvl5pPr>
              <a:defRPr sz="1924"/>
            </a:lvl5pPr>
            <a:lvl6pPr>
              <a:defRPr sz="1924"/>
            </a:lvl6pPr>
            <a:lvl7pPr>
              <a:defRPr sz="1924"/>
            </a:lvl7pPr>
            <a:lvl8pPr>
              <a:defRPr sz="1924"/>
            </a:lvl8pPr>
            <a:lvl9pPr>
              <a:defRPr sz="19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39"/>
            </a:lvl1pPr>
            <a:lvl2pPr marL="439770" indent="0">
              <a:buNone/>
              <a:defRPr sz="1347"/>
            </a:lvl2pPr>
            <a:lvl3pPr marL="879540" indent="0">
              <a:buNone/>
              <a:defRPr sz="1154"/>
            </a:lvl3pPr>
            <a:lvl4pPr marL="1319309" indent="0">
              <a:buNone/>
              <a:defRPr sz="962"/>
            </a:lvl4pPr>
            <a:lvl5pPr marL="1759079" indent="0">
              <a:buNone/>
              <a:defRPr sz="962"/>
            </a:lvl5pPr>
            <a:lvl6pPr marL="2198849" indent="0">
              <a:buNone/>
              <a:defRPr sz="962"/>
            </a:lvl6pPr>
            <a:lvl7pPr marL="2638619" indent="0">
              <a:buNone/>
              <a:defRPr sz="962"/>
            </a:lvl7pPr>
            <a:lvl8pPr marL="3078388" indent="0">
              <a:buNone/>
              <a:defRPr sz="962"/>
            </a:lvl8pPr>
            <a:lvl9pPr marL="3518158" indent="0">
              <a:buNone/>
              <a:defRPr sz="9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2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078"/>
            </a:lvl1pPr>
            <a:lvl2pPr marL="439770" indent="0">
              <a:buNone/>
              <a:defRPr sz="2693"/>
            </a:lvl2pPr>
            <a:lvl3pPr marL="879540" indent="0">
              <a:buNone/>
              <a:defRPr sz="2309"/>
            </a:lvl3pPr>
            <a:lvl4pPr marL="1319309" indent="0">
              <a:buNone/>
              <a:defRPr sz="1924"/>
            </a:lvl4pPr>
            <a:lvl5pPr marL="1759079" indent="0">
              <a:buNone/>
              <a:defRPr sz="1924"/>
            </a:lvl5pPr>
            <a:lvl6pPr marL="2198849" indent="0">
              <a:buNone/>
              <a:defRPr sz="1924"/>
            </a:lvl6pPr>
            <a:lvl7pPr marL="2638619" indent="0">
              <a:buNone/>
              <a:defRPr sz="1924"/>
            </a:lvl7pPr>
            <a:lvl8pPr marL="3078388" indent="0">
              <a:buNone/>
              <a:defRPr sz="1924"/>
            </a:lvl8pPr>
            <a:lvl9pPr marL="3518158" indent="0">
              <a:buNone/>
              <a:defRPr sz="19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39"/>
            </a:lvl1pPr>
            <a:lvl2pPr marL="439770" indent="0">
              <a:buNone/>
              <a:defRPr sz="1347"/>
            </a:lvl2pPr>
            <a:lvl3pPr marL="879540" indent="0">
              <a:buNone/>
              <a:defRPr sz="1154"/>
            </a:lvl3pPr>
            <a:lvl4pPr marL="1319309" indent="0">
              <a:buNone/>
              <a:defRPr sz="962"/>
            </a:lvl4pPr>
            <a:lvl5pPr marL="1759079" indent="0">
              <a:buNone/>
              <a:defRPr sz="962"/>
            </a:lvl5pPr>
            <a:lvl6pPr marL="2198849" indent="0">
              <a:buNone/>
              <a:defRPr sz="962"/>
            </a:lvl6pPr>
            <a:lvl7pPr marL="2638619" indent="0">
              <a:buNone/>
              <a:defRPr sz="962"/>
            </a:lvl7pPr>
            <a:lvl8pPr marL="3078388" indent="0">
              <a:buNone/>
              <a:defRPr sz="962"/>
            </a:lvl8pPr>
            <a:lvl9pPr marL="3518158" indent="0">
              <a:buNone/>
              <a:defRPr sz="9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6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5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09"/>
            </a:lvl1pPr>
            <a:lvl2pPr marL="439804" indent="0" algn="ctr">
              <a:buNone/>
              <a:defRPr sz="1924"/>
            </a:lvl2pPr>
            <a:lvl3pPr marL="879607" indent="0" algn="ctr">
              <a:buNone/>
              <a:defRPr sz="1732"/>
            </a:lvl3pPr>
            <a:lvl4pPr marL="1319411" indent="0" algn="ctr">
              <a:buNone/>
              <a:defRPr sz="1539"/>
            </a:lvl4pPr>
            <a:lvl5pPr marL="1759214" indent="0" algn="ctr">
              <a:buNone/>
              <a:defRPr sz="1539"/>
            </a:lvl5pPr>
            <a:lvl6pPr marL="2199018" indent="0" algn="ctr">
              <a:buNone/>
              <a:defRPr sz="1539"/>
            </a:lvl6pPr>
            <a:lvl7pPr marL="2638821" indent="0" algn="ctr">
              <a:buNone/>
              <a:defRPr sz="1539"/>
            </a:lvl7pPr>
            <a:lvl8pPr marL="3078625" indent="0" algn="ctr">
              <a:buNone/>
              <a:defRPr sz="1539"/>
            </a:lvl8pPr>
            <a:lvl9pPr marL="3518429" indent="0" algn="ctr">
              <a:buNone/>
              <a:defRPr sz="15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489-03BD-46D1-88FA-D3607156C863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13DD-9EC3-45B2-A243-BBE17E9D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40232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489-03BD-46D1-88FA-D3607156C863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13DD-9EC3-45B2-A243-BBE17E9D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3422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1pPr>
            <a:lvl2pPr marL="439804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2pPr>
            <a:lvl3pPr marL="879607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3pPr>
            <a:lvl4pPr marL="1319411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4pPr>
            <a:lvl5pPr marL="1759214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5pPr>
            <a:lvl6pPr marL="2199018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6pPr>
            <a:lvl7pPr marL="2638821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7pPr>
            <a:lvl8pPr marL="3078625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8pPr>
            <a:lvl9pPr marL="3518429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489-03BD-46D1-88FA-D3607156C863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13DD-9EC3-45B2-A243-BBE17E9D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032745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489-03BD-46D1-88FA-D3607156C863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13DD-9EC3-45B2-A243-BBE17E9D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94373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309" b="1"/>
            </a:lvl1pPr>
            <a:lvl2pPr marL="439804" indent="0">
              <a:buNone/>
              <a:defRPr sz="1924" b="1"/>
            </a:lvl2pPr>
            <a:lvl3pPr marL="879607" indent="0">
              <a:buNone/>
              <a:defRPr sz="1732" b="1"/>
            </a:lvl3pPr>
            <a:lvl4pPr marL="1319411" indent="0">
              <a:buNone/>
              <a:defRPr sz="1539" b="1"/>
            </a:lvl4pPr>
            <a:lvl5pPr marL="1759214" indent="0">
              <a:buNone/>
              <a:defRPr sz="1539" b="1"/>
            </a:lvl5pPr>
            <a:lvl6pPr marL="2199018" indent="0">
              <a:buNone/>
              <a:defRPr sz="1539" b="1"/>
            </a:lvl6pPr>
            <a:lvl7pPr marL="2638821" indent="0">
              <a:buNone/>
              <a:defRPr sz="1539" b="1"/>
            </a:lvl7pPr>
            <a:lvl8pPr marL="3078625" indent="0">
              <a:buNone/>
              <a:defRPr sz="1539" b="1"/>
            </a:lvl8pPr>
            <a:lvl9pPr marL="3518429" indent="0">
              <a:buNone/>
              <a:defRPr sz="15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309" b="1"/>
            </a:lvl1pPr>
            <a:lvl2pPr marL="439804" indent="0">
              <a:buNone/>
              <a:defRPr sz="1924" b="1"/>
            </a:lvl2pPr>
            <a:lvl3pPr marL="879607" indent="0">
              <a:buNone/>
              <a:defRPr sz="1732" b="1"/>
            </a:lvl3pPr>
            <a:lvl4pPr marL="1319411" indent="0">
              <a:buNone/>
              <a:defRPr sz="1539" b="1"/>
            </a:lvl4pPr>
            <a:lvl5pPr marL="1759214" indent="0">
              <a:buNone/>
              <a:defRPr sz="1539" b="1"/>
            </a:lvl5pPr>
            <a:lvl6pPr marL="2199018" indent="0">
              <a:buNone/>
              <a:defRPr sz="1539" b="1"/>
            </a:lvl6pPr>
            <a:lvl7pPr marL="2638821" indent="0">
              <a:buNone/>
              <a:defRPr sz="1539" b="1"/>
            </a:lvl7pPr>
            <a:lvl8pPr marL="3078625" indent="0">
              <a:buNone/>
              <a:defRPr sz="1539" b="1"/>
            </a:lvl8pPr>
            <a:lvl9pPr marL="3518429" indent="0">
              <a:buNone/>
              <a:defRPr sz="15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489-03BD-46D1-88FA-D3607156C863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13DD-9EC3-45B2-A243-BBE17E9D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622579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489-03BD-46D1-88FA-D3607156C863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13DD-9EC3-45B2-A243-BBE17E9D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60094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489-03BD-46D1-88FA-D3607156C863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13DD-9EC3-45B2-A243-BBE17E9D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411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7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1pPr>
            <a:lvl2pPr marL="439770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2pPr>
            <a:lvl3pPr marL="879540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3pPr>
            <a:lvl4pPr marL="1319309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4pPr>
            <a:lvl5pPr marL="1759079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5pPr>
            <a:lvl6pPr marL="2198849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6pPr>
            <a:lvl7pPr marL="2638619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7pPr>
            <a:lvl8pPr marL="3078388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8pPr>
            <a:lvl9pPr marL="3518158" indent="0">
              <a:buNone/>
              <a:defRPr sz="15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72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078"/>
            </a:lvl1pPr>
            <a:lvl2pPr>
              <a:defRPr sz="2693"/>
            </a:lvl2pPr>
            <a:lvl3pPr>
              <a:defRPr sz="2309"/>
            </a:lvl3pPr>
            <a:lvl4pPr>
              <a:defRPr sz="1924"/>
            </a:lvl4pPr>
            <a:lvl5pPr>
              <a:defRPr sz="1924"/>
            </a:lvl5pPr>
            <a:lvl6pPr>
              <a:defRPr sz="1924"/>
            </a:lvl6pPr>
            <a:lvl7pPr>
              <a:defRPr sz="1924"/>
            </a:lvl7pPr>
            <a:lvl8pPr>
              <a:defRPr sz="1924"/>
            </a:lvl8pPr>
            <a:lvl9pPr>
              <a:defRPr sz="19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39"/>
            </a:lvl1pPr>
            <a:lvl2pPr marL="439804" indent="0">
              <a:buNone/>
              <a:defRPr sz="1347"/>
            </a:lvl2pPr>
            <a:lvl3pPr marL="879607" indent="0">
              <a:buNone/>
              <a:defRPr sz="1154"/>
            </a:lvl3pPr>
            <a:lvl4pPr marL="1319411" indent="0">
              <a:buNone/>
              <a:defRPr sz="962"/>
            </a:lvl4pPr>
            <a:lvl5pPr marL="1759214" indent="0">
              <a:buNone/>
              <a:defRPr sz="962"/>
            </a:lvl5pPr>
            <a:lvl6pPr marL="2199018" indent="0">
              <a:buNone/>
              <a:defRPr sz="962"/>
            </a:lvl6pPr>
            <a:lvl7pPr marL="2638821" indent="0">
              <a:buNone/>
              <a:defRPr sz="962"/>
            </a:lvl7pPr>
            <a:lvl8pPr marL="3078625" indent="0">
              <a:buNone/>
              <a:defRPr sz="962"/>
            </a:lvl8pPr>
            <a:lvl9pPr marL="3518429" indent="0">
              <a:buNone/>
              <a:defRPr sz="9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489-03BD-46D1-88FA-D3607156C863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13DD-9EC3-45B2-A243-BBE17E9D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893752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078"/>
            </a:lvl1pPr>
            <a:lvl2pPr marL="439804" indent="0">
              <a:buNone/>
              <a:defRPr sz="2693"/>
            </a:lvl2pPr>
            <a:lvl3pPr marL="879607" indent="0">
              <a:buNone/>
              <a:defRPr sz="2309"/>
            </a:lvl3pPr>
            <a:lvl4pPr marL="1319411" indent="0">
              <a:buNone/>
              <a:defRPr sz="1924"/>
            </a:lvl4pPr>
            <a:lvl5pPr marL="1759214" indent="0">
              <a:buNone/>
              <a:defRPr sz="1924"/>
            </a:lvl5pPr>
            <a:lvl6pPr marL="2199018" indent="0">
              <a:buNone/>
              <a:defRPr sz="1924"/>
            </a:lvl6pPr>
            <a:lvl7pPr marL="2638821" indent="0">
              <a:buNone/>
              <a:defRPr sz="1924"/>
            </a:lvl7pPr>
            <a:lvl8pPr marL="3078625" indent="0">
              <a:buNone/>
              <a:defRPr sz="1924"/>
            </a:lvl8pPr>
            <a:lvl9pPr marL="3518429" indent="0">
              <a:buNone/>
              <a:defRPr sz="19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39"/>
            </a:lvl1pPr>
            <a:lvl2pPr marL="439804" indent="0">
              <a:buNone/>
              <a:defRPr sz="1347"/>
            </a:lvl2pPr>
            <a:lvl3pPr marL="879607" indent="0">
              <a:buNone/>
              <a:defRPr sz="1154"/>
            </a:lvl3pPr>
            <a:lvl4pPr marL="1319411" indent="0">
              <a:buNone/>
              <a:defRPr sz="962"/>
            </a:lvl4pPr>
            <a:lvl5pPr marL="1759214" indent="0">
              <a:buNone/>
              <a:defRPr sz="962"/>
            </a:lvl5pPr>
            <a:lvl6pPr marL="2199018" indent="0">
              <a:buNone/>
              <a:defRPr sz="962"/>
            </a:lvl6pPr>
            <a:lvl7pPr marL="2638821" indent="0">
              <a:buNone/>
              <a:defRPr sz="962"/>
            </a:lvl7pPr>
            <a:lvl8pPr marL="3078625" indent="0">
              <a:buNone/>
              <a:defRPr sz="962"/>
            </a:lvl8pPr>
            <a:lvl9pPr marL="3518429" indent="0">
              <a:buNone/>
              <a:defRPr sz="9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489-03BD-46D1-88FA-D3607156C863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13DD-9EC3-45B2-A243-BBE17E9D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32174"/>
      </p:ext>
    </p:extLst>
  </p:cSld>
  <p:clrMapOvr>
    <a:masterClrMapping/>
  </p:clrMapOvr>
  <p:transition spd="slow"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489-03BD-46D1-88FA-D3607156C863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13DD-9EC3-45B2-A243-BBE17E9D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206687"/>
      </p:ext>
    </p:extLst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C489-03BD-46D1-88FA-D3607156C863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A13DD-9EC3-45B2-A243-BBE17E9DC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37564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309" b="1"/>
            </a:lvl1pPr>
            <a:lvl2pPr marL="439770" indent="0">
              <a:buNone/>
              <a:defRPr sz="1924" b="1"/>
            </a:lvl2pPr>
            <a:lvl3pPr marL="879540" indent="0">
              <a:buNone/>
              <a:defRPr sz="1732" b="1"/>
            </a:lvl3pPr>
            <a:lvl4pPr marL="1319309" indent="0">
              <a:buNone/>
              <a:defRPr sz="1539" b="1"/>
            </a:lvl4pPr>
            <a:lvl5pPr marL="1759079" indent="0">
              <a:buNone/>
              <a:defRPr sz="1539" b="1"/>
            </a:lvl5pPr>
            <a:lvl6pPr marL="2198849" indent="0">
              <a:buNone/>
              <a:defRPr sz="1539" b="1"/>
            </a:lvl6pPr>
            <a:lvl7pPr marL="2638619" indent="0">
              <a:buNone/>
              <a:defRPr sz="1539" b="1"/>
            </a:lvl7pPr>
            <a:lvl8pPr marL="3078388" indent="0">
              <a:buNone/>
              <a:defRPr sz="1539" b="1"/>
            </a:lvl8pPr>
            <a:lvl9pPr marL="3518158" indent="0">
              <a:buNone/>
              <a:defRPr sz="15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309" b="1"/>
            </a:lvl1pPr>
            <a:lvl2pPr marL="439770" indent="0">
              <a:buNone/>
              <a:defRPr sz="1924" b="1"/>
            </a:lvl2pPr>
            <a:lvl3pPr marL="879540" indent="0">
              <a:buNone/>
              <a:defRPr sz="1732" b="1"/>
            </a:lvl3pPr>
            <a:lvl4pPr marL="1319309" indent="0">
              <a:buNone/>
              <a:defRPr sz="1539" b="1"/>
            </a:lvl4pPr>
            <a:lvl5pPr marL="1759079" indent="0">
              <a:buNone/>
              <a:defRPr sz="1539" b="1"/>
            </a:lvl5pPr>
            <a:lvl6pPr marL="2198849" indent="0">
              <a:buNone/>
              <a:defRPr sz="1539" b="1"/>
            </a:lvl6pPr>
            <a:lvl7pPr marL="2638619" indent="0">
              <a:buNone/>
              <a:defRPr sz="1539" b="1"/>
            </a:lvl7pPr>
            <a:lvl8pPr marL="3078388" indent="0">
              <a:buNone/>
              <a:defRPr sz="1539" b="1"/>
            </a:lvl8pPr>
            <a:lvl9pPr marL="3518158" indent="0">
              <a:buNone/>
              <a:defRPr sz="15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078"/>
            </a:lvl1pPr>
            <a:lvl2pPr>
              <a:defRPr sz="2693"/>
            </a:lvl2pPr>
            <a:lvl3pPr>
              <a:defRPr sz="2309"/>
            </a:lvl3pPr>
            <a:lvl4pPr>
              <a:defRPr sz="1924"/>
            </a:lvl4pPr>
            <a:lvl5pPr>
              <a:defRPr sz="1924"/>
            </a:lvl5pPr>
            <a:lvl6pPr>
              <a:defRPr sz="1924"/>
            </a:lvl6pPr>
            <a:lvl7pPr>
              <a:defRPr sz="1924"/>
            </a:lvl7pPr>
            <a:lvl8pPr>
              <a:defRPr sz="1924"/>
            </a:lvl8pPr>
            <a:lvl9pPr>
              <a:defRPr sz="19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39"/>
            </a:lvl1pPr>
            <a:lvl2pPr marL="439770" indent="0">
              <a:buNone/>
              <a:defRPr sz="1347"/>
            </a:lvl2pPr>
            <a:lvl3pPr marL="879540" indent="0">
              <a:buNone/>
              <a:defRPr sz="1154"/>
            </a:lvl3pPr>
            <a:lvl4pPr marL="1319309" indent="0">
              <a:buNone/>
              <a:defRPr sz="962"/>
            </a:lvl4pPr>
            <a:lvl5pPr marL="1759079" indent="0">
              <a:buNone/>
              <a:defRPr sz="962"/>
            </a:lvl5pPr>
            <a:lvl6pPr marL="2198849" indent="0">
              <a:buNone/>
              <a:defRPr sz="962"/>
            </a:lvl6pPr>
            <a:lvl7pPr marL="2638619" indent="0">
              <a:buNone/>
              <a:defRPr sz="962"/>
            </a:lvl7pPr>
            <a:lvl8pPr marL="3078388" indent="0">
              <a:buNone/>
              <a:defRPr sz="962"/>
            </a:lvl8pPr>
            <a:lvl9pPr marL="3518158" indent="0">
              <a:buNone/>
              <a:defRPr sz="9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4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078"/>
            </a:lvl1pPr>
            <a:lvl2pPr marL="439770" indent="0">
              <a:buNone/>
              <a:defRPr sz="2693"/>
            </a:lvl2pPr>
            <a:lvl3pPr marL="879540" indent="0">
              <a:buNone/>
              <a:defRPr sz="2309"/>
            </a:lvl3pPr>
            <a:lvl4pPr marL="1319309" indent="0">
              <a:buNone/>
              <a:defRPr sz="1924"/>
            </a:lvl4pPr>
            <a:lvl5pPr marL="1759079" indent="0">
              <a:buNone/>
              <a:defRPr sz="1924"/>
            </a:lvl5pPr>
            <a:lvl6pPr marL="2198849" indent="0">
              <a:buNone/>
              <a:defRPr sz="1924"/>
            </a:lvl6pPr>
            <a:lvl7pPr marL="2638619" indent="0">
              <a:buNone/>
              <a:defRPr sz="1924"/>
            </a:lvl7pPr>
            <a:lvl8pPr marL="3078388" indent="0">
              <a:buNone/>
              <a:defRPr sz="1924"/>
            </a:lvl8pPr>
            <a:lvl9pPr marL="3518158" indent="0">
              <a:buNone/>
              <a:defRPr sz="19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539"/>
            </a:lvl1pPr>
            <a:lvl2pPr marL="439770" indent="0">
              <a:buNone/>
              <a:defRPr sz="1347"/>
            </a:lvl2pPr>
            <a:lvl3pPr marL="879540" indent="0">
              <a:buNone/>
              <a:defRPr sz="1154"/>
            </a:lvl3pPr>
            <a:lvl4pPr marL="1319309" indent="0">
              <a:buNone/>
              <a:defRPr sz="962"/>
            </a:lvl4pPr>
            <a:lvl5pPr marL="1759079" indent="0">
              <a:buNone/>
              <a:defRPr sz="962"/>
            </a:lvl5pPr>
            <a:lvl6pPr marL="2198849" indent="0">
              <a:buNone/>
              <a:defRPr sz="962"/>
            </a:lvl6pPr>
            <a:lvl7pPr marL="2638619" indent="0">
              <a:buNone/>
              <a:defRPr sz="962"/>
            </a:lvl7pPr>
            <a:lvl8pPr marL="3078388" indent="0">
              <a:buNone/>
              <a:defRPr sz="962"/>
            </a:lvl8pPr>
            <a:lvl9pPr marL="3518158" indent="0">
              <a:buNone/>
              <a:defRPr sz="9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4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4D22D2B-755C-2E8D-A930-EA1B1F3F63FD}"/>
              </a:ext>
            </a:extLst>
          </p:cNvPr>
          <p:cNvSpPr txBox="1"/>
          <p:nvPr userDrawn="1"/>
        </p:nvSpPr>
        <p:spPr>
          <a:xfrm>
            <a:off x="4997622" y="6435038"/>
            <a:ext cx="2165978" cy="225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65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EMMANUEL MINISTRIES MADANAPALLE</a:t>
            </a:r>
          </a:p>
        </p:txBody>
      </p:sp>
    </p:spTree>
    <p:extLst>
      <p:ext uri="{BB962C8B-B14F-4D97-AF65-F5344CB8AC3E}">
        <p14:creationId xmlns:p14="http://schemas.microsoft.com/office/powerpoint/2010/main" val="1176438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  <p:txStyles>
    <p:titleStyle>
      <a:lvl1pPr algn="l" defTabSz="879540" rtl="0" eaLnBrk="1" latinLnBrk="0" hangingPunct="1">
        <a:lnSpc>
          <a:spcPct val="90000"/>
        </a:lnSpc>
        <a:spcBef>
          <a:spcPct val="0"/>
        </a:spcBef>
        <a:buNone/>
        <a:defRPr sz="42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884" indent="-219884" algn="l" defTabSz="879540" rtl="0" eaLnBrk="1" latinLnBrk="0" hangingPunct="1">
        <a:lnSpc>
          <a:spcPct val="90000"/>
        </a:lnSpc>
        <a:spcBef>
          <a:spcPts val="962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59654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2pPr>
      <a:lvl3pPr marL="1099424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3pPr>
      <a:lvl4pPr marL="1539194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4pPr>
      <a:lvl5pPr marL="1978964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5pPr>
      <a:lvl6pPr marL="2418734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6pPr>
      <a:lvl7pPr marL="2858503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7pPr>
      <a:lvl8pPr marL="3298273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8pPr>
      <a:lvl9pPr marL="3738042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439770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2pPr>
      <a:lvl3pPr marL="879540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19309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4pPr>
      <a:lvl5pPr marL="1759079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5pPr>
      <a:lvl6pPr marL="2198849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6pPr>
      <a:lvl7pPr marL="2638619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7pPr>
      <a:lvl8pPr marL="3078388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8pPr>
      <a:lvl9pPr marL="3518158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61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  <p:txStyles>
    <p:titleStyle>
      <a:lvl1pPr algn="l" defTabSz="879540" rtl="0" eaLnBrk="1" latinLnBrk="0" hangingPunct="1">
        <a:lnSpc>
          <a:spcPct val="90000"/>
        </a:lnSpc>
        <a:spcBef>
          <a:spcPct val="0"/>
        </a:spcBef>
        <a:buNone/>
        <a:defRPr sz="42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884" indent="-219884" algn="l" defTabSz="879540" rtl="0" eaLnBrk="1" latinLnBrk="0" hangingPunct="1">
        <a:lnSpc>
          <a:spcPct val="90000"/>
        </a:lnSpc>
        <a:spcBef>
          <a:spcPts val="962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59654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2pPr>
      <a:lvl3pPr marL="1099424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3pPr>
      <a:lvl4pPr marL="1539194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4pPr>
      <a:lvl5pPr marL="1978964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5pPr>
      <a:lvl6pPr marL="2418734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6pPr>
      <a:lvl7pPr marL="2858503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7pPr>
      <a:lvl8pPr marL="3298273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8pPr>
      <a:lvl9pPr marL="3738042" indent="-219884" algn="l" defTabSz="879540" rtl="0" eaLnBrk="1" latinLnBrk="0" hangingPunct="1">
        <a:lnSpc>
          <a:spcPct val="90000"/>
        </a:lnSpc>
        <a:spcBef>
          <a:spcPts val="482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439770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2pPr>
      <a:lvl3pPr marL="879540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19309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4pPr>
      <a:lvl5pPr marL="1759079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5pPr>
      <a:lvl6pPr marL="2198849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6pPr>
      <a:lvl7pPr marL="2638619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7pPr>
      <a:lvl8pPr marL="3078388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8pPr>
      <a:lvl9pPr marL="3518158" algn="l" defTabSz="879540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51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6FF4-16C1-40BD-B4D1-9375220E130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4D331-D23B-4FE6-A514-53B7E850E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669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wipe/>
  </p:transition>
  <p:txStyles>
    <p:titleStyle>
      <a:lvl1pPr algn="l" defTabSz="879607" rtl="0" eaLnBrk="1" latinLnBrk="0" hangingPunct="1">
        <a:lnSpc>
          <a:spcPct val="90000"/>
        </a:lnSpc>
        <a:spcBef>
          <a:spcPct val="0"/>
        </a:spcBef>
        <a:buNone/>
        <a:defRPr sz="42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902" indent="-219902" algn="l" defTabSz="879607" rtl="0" eaLnBrk="1" latinLnBrk="0" hangingPunct="1">
        <a:lnSpc>
          <a:spcPct val="90000"/>
        </a:lnSpc>
        <a:spcBef>
          <a:spcPts val="962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59705" indent="-219902" algn="l" defTabSz="879607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2pPr>
      <a:lvl3pPr marL="1099509" indent="-219902" algn="l" defTabSz="879607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3pPr>
      <a:lvl4pPr marL="1539313" indent="-219902" algn="l" defTabSz="879607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4pPr>
      <a:lvl5pPr marL="1979116" indent="-219902" algn="l" defTabSz="879607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5pPr>
      <a:lvl6pPr marL="2418920" indent="-219902" algn="l" defTabSz="879607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6pPr>
      <a:lvl7pPr marL="2858723" indent="-219902" algn="l" defTabSz="879607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7pPr>
      <a:lvl8pPr marL="3298526" indent="-219902" algn="l" defTabSz="879607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8pPr>
      <a:lvl9pPr marL="3738330" indent="-219902" algn="l" defTabSz="879607" rtl="0" eaLnBrk="1" latinLnBrk="0" hangingPunct="1">
        <a:lnSpc>
          <a:spcPct val="90000"/>
        </a:lnSpc>
        <a:spcBef>
          <a:spcPts val="481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9607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1pPr>
      <a:lvl2pPr marL="439804" algn="l" defTabSz="879607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2pPr>
      <a:lvl3pPr marL="879607" algn="l" defTabSz="879607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19411" algn="l" defTabSz="879607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4pPr>
      <a:lvl5pPr marL="1759214" algn="l" defTabSz="879607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5pPr>
      <a:lvl6pPr marL="2199018" algn="l" defTabSz="879607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6pPr>
      <a:lvl7pPr marL="2638821" algn="l" defTabSz="879607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7pPr>
      <a:lvl8pPr marL="3078625" algn="l" defTabSz="879607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8pPr>
      <a:lvl9pPr marL="3518429" algn="l" defTabSz="879607" rtl="0" eaLnBrk="1" latinLnBrk="0" hangingPunct="1">
        <a:defRPr sz="17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69F266-72F1-4638-A80B-9C41D17BDE46}"/>
              </a:ext>
            </a:extLst>
          </p:cNvPr>
          <p:cNvSpPr txBox="1"/>
          <p:nvPr/>
        </p:nvSpPr>
        <p:spPr>
          <a:xfrm>
            <a:off x="3165401" y="383538"/>
            <a:ext cx="5861198" cy="570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స్తోత్రబలి స్తోత్రబలి – మంచిదేవా నీకేనయ్యా</a:t>
            </a:r>
            <a:b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శుభవేళ ఆనందమే – నా తండ్రి నీ</a:t>
            </a:r>
            <a:r>
              <a:rPr lang="en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చిరుపాదమే (2)</a:t>
            </a:r>
            <a:endParaRPr lang="en-IN" sz="135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42900">
              <a:lnSpc>
                <a:spcPct val="150000"/>
              </a:lnSpc>
            </a:pPr>
            <a:endParaRPr lang="te-IN" sz="135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42900">
              <a:lnSpc>
                <a:spcPct val="150000"/>
              </a:lnSpc>
            </a:pP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నిన్నటి బాధలంతా నేటికి మాయమయ్యే (2)</a:t>
            </a:r>
            <a:b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నెమ్మది ఉదయించె అది శాశ్వతమైనదయ్యా (2)</a:t>
            </a:r>
            <a:b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కోటి కోటి స్తోత్రం డాడి (3)       </a:t>
            </a:r>
            <a:endParaRPr lang="en-IN" sz="135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42900">
              <a:lnSpc>
                <a:spcPct val="150000"/>
              </a:lnSpc>
            </a:pP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   </a:t>
            </a:r>
          </a:p>
          <a:p>
            <a:pPr algn="ctr" defTabSz="342900">
              <a:lnSpc>
                <a:spcPct val="150000"/>
              </a:lnSpc>
            </a:pP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రేయంతా కాచితివి మరు దినమిచ్చితివి (2)</a:t>
            </a:r>
            <a:b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మరువని నా స్నేహమా నీతో కలసి సంతోషింతును (2)</a:t>
            </a:r>
            <a:b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కోటి కోటి స్తోత్రం డాడి (3)     </a:t>
            </a:r>
            <a:endParaRPr lang="en-IN" sz="135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42900">
              <a:lnSpc>
                <a:spcPct val="150000"/>
              </a:lnSpc>
            </a:pP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   </a:t>
            </a:r>
          </a:p>
          <a:p>
            <a:pPr algn="ctr" defTabSz="342900">
              <a:lnSpc>
                <a:spcPct val="150000"/>
              </a:lnSpc>
            </a:pP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 సేవ మార్గంలో ఉత్సాహం నొసగితివి (2)</a:t>
            </a:r>
            <a:b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ఉరికురికి పనిచేయ నాకు ఆరోగ్యమిచ్చితివి (2)</a:t>
            </a:r>
            <a:b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కోటి కోటి స్తోత్రం డాడి (3)   </a:t>
            </a:r>
            <a:endParaRPr lang="en-IN" sz="135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42900">
              <a:lnSpc>
                <a:spcPct val="150000"/>
              </a:lnSpc>
            </a:pPr>
            <a:endParaRPr lang="te-IN" sz="135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42900">
              <a:lnSpc>
                <a:spcPct val="150000"/>
              </a:lnSpc>
            </a:pP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వేదన దుఃఖమైన ఎన్నడు విడదీయదు (2)</a:t>
            </a:r>
            <a:b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యేసయ్య నీ నీడలో దినదినం జీవింతును (2)</a:t>
            </a:r>
            <a:b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13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కోటి కోటి స్తోత్రం డాడి (3)        </a:t>
            </a:r>
            <a:endParaRPr lang="en-IN" sz="135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7788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69F266-72F1-4638-A80B-9C41D17BDE46}"/>
              </a:ext>
            </a:extLst>
          </p:cNvPr>
          <p:cNvSpPr txBox="1"/>
          <p:nvPr/>
        </p:nvSpPr>
        <p:spPr>
          <a:xfrm>
            <a:off x="1129786" y="2613089"/>
            <a:ext cx="993242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స్తోత్రబలి స్తోత్రబలి – మంచిదేవా నీకేనయ్యా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శుభవేళ ఆనందమే – నా తండ్రి నీ</a:t>
            </a:r>
            <a:r>
              <a:rPr lang="en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చిరుపాదమే (2</a:t>
            </a:r>
            <a:r>
              <a:rPr lang="en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126451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AAEC-746C-44AB-B3F8-11F78E2C819E}"/>
              </a:ext>
            </a:extLst>
          </p:cNvPr>
          <p:cNvSpPr txBox="1"/>
          <p:nvPr/>
        </p:nvSpPr>
        <p:spPr>
          <a:xfrm>
            <a:off x="3276189" y="481406"/>
            <a:ext cx="5639622" cy="5920852"/>
          </a:xfrm>
          <a:prstGeom prst="rect">
            <a:avLst/>
          </a:prstGeom>
          <a:noFill/>
          <a:effectLst>
            <a:outerShdw blurRad="177800" dist="76200" dir="7140000" algn="tr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7200" b="1">
                <a:latin typeface="Anek Telugu" pitchFamily="2" charset="0"/>
                <a:cs typeface="Anek Telugu" pitchFamily="2" charset="0"/>
              </a:defRPr>
            </a:lvl1pPr>
          </a:lstStyle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ఎడబాయని నీ కృప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నను విడువదు ఎన్నటికీ (2)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యేసయ్యా నీ ప్రేమానురాగం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నను కాయును అనుక్షణం (2)</a:t>
            </a:r>
          </a:p>
          <a:p>
            <a:pPr defTabSz="329836">
              <a:defRPr/>
            </a:pPr>
            <a:endParaRPr lang="te-IN" sz="1010" dirty="0">
              <a:solidFill>
                <a:prstClr val="white"/>
              </a:solidFill>
            </a:endParaRP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శోకపు లోయలలో – కష్టాల కడగండ్లలో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కడలేని కడలిలో – నిరాశ నిసృహలో (2)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అర్ధమేకాని ఈ జీవితం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ఇక వ్యర్థమని నేననుకొనగ (2)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కృపా కనికరముగల దేవా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నా కష్టాల కడలిని దాటించితివి (2)</a:t>
            </a:r>
          </a:p>
          <a:p>
            <a:pPr defTabSz="329836">
              <a:defRPr/>
            </a:pPr>
            <a:endParaRPr lang="te-IN" sz="1010" dirty="0">
              <a:solidFill>
                <a:prstClr val="white"/>
              </a:solidFill>
            </a:endParaRP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విశ్వాస పోరాటంలో – ఎదురాయె శోధనలు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లోకాశల అలజడిలో – సడలితి విశ్వాసములో (2)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దుష్టుల క్షేమమునే చూచి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ఇక నీతి వ్యర్థమని అనుకొనగ (2)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దీర్ఘశాంతముగల దేవా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నా చేయి విడువక నడిపించితివి (2)</a:t>
            </a:r>
          </a:p>
          <a:p>
            <a:pPr defTabSz="329836">
              <a:defRPr/>
            </a:pPr>
            <a:endParaRPr lang="te-IN" sz="1010" dirty="0">
              <a:solidFill>
                <a:prstClr val="white"/>
              </a:solidFill>
            </a:endParaRP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నీ సేవలో ఎదురైన – ఎన్నో సమస్యలలో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నా బలమును చూచుకొని – నిరాశ చెందితిని (2)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భారమైన ఈ సేవను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ఇక చేయలేనని అనుకొనగ (2)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ప్రధాన యాజకుడా యేసు</a:t>
            </a:r>
          </a:p>
          <a:p>
            <a:pPr defTabSz="329836">
              <a:defRPr/>
            </a:pPr>
            <a:r>
              <a:rPr lang="te-IN" sz="1010" dirty="0">
                <a:solidFill>
                  <a:prstClr val="white"/>
                </a:solidFill>
              </a:rPr>
              <a:t>నీ అనుభవాలతో బలపరిచితివి (2)</a:t>
            </a:r>
          </a:p>
        </p:txBody>
      </p:sp>
    </p:spTree>
    <p:extLst>
      <p:ext uri="{BB962C8B-B14F-4D97-AF65-F5344CB8AC3E}">
        <p14:creationId xmlns:p14="http://schemas.microsoft.com/office/powerpoint/2010/main" val="331792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AAEC-746C-44AB-B3F8-11F78E2C819E}"/>
              </a:ext>
            </a:extLst>
          </p:cNvPr>
          <p:cNvSpPr txBox="1"/>
          <p:nvPr/>
        </p:nvSpPr>
        <p:spPr>
          <a:xfrm>
            <a:off x="232172" y="1859339"/>
            <a:ext cx="11738127" cy="3139321"/>
          </a:xfrm>
          <a:prstGeom prst="rect">
            <a:avLst/>
          </a:prstGeom>
          <a:noFill/>
          <a:effectLst>
            <a:outerShdw blurRad="177800" dist="76200" dir="7140000" algn="tr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ఎడబాయని నీ కృప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నను విడువదు ఎన్నటికీ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యేసయ్యా నీ ప్రేమానురాగం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నను కాయును అనుక్షణం (2)</a:t>
            </a:r>
          </a:p>
        </p:txBody>
      </p:sp>
    </p:spTree>
    <p:extLst>
      <p:ext uri="{BB962C8B-B14F-4D97-AF65-F5344CB8AC3E}">
        <p14:creationId xmlns:p14="http://schemas.microsoft.com/office/powerpoint/2010/main" val="1690277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AAEC-746C-44AB-B3F8-11F78E2C819E}"/>
              </a:ext>
            </a:extLst>
          </p:cNvPr>
          <p:cNvSpPr txBox="1"/>
          <p:nvPr/>
        </p:nvSpPr>
        <p:spPr>
          <a:xfrm>
            <a:off x="1310897" y="2447962"/>
            <a:ext cx="9570206" cy="1962076"/>
          </a:xfrm>
          <a:prstGeom prst="rect">
            <a:avLst/>
          </a:prstGeom>
          <a:noFill/>
          <a:effectLst>
            <a:outerShdw blurRad="177800" dist="76200" dir="7140000" algn="tr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40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శోకపు లోయలలో – కష్టాల కడగండ్లలో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40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కడలేని కడలిలో – నిరాశ నిసృహలో (2)</a:t>
            </a:r>
          </a:p>
        </p:txBody>
      </p:sp>
    </p:spTree>
    <p:extLst>
      <p:ext uri="{BB962C8B-B14F-4D97-AF65-F5344CB8AC3E}">
        <p14:creationId xmlns:p14="http://schemas.microsoft.com/office/powerpoint/2010/main" val="19412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AAEC-746C-44AB-B3F8-11F78E2C819E}"/>
              </a:ext>
            </a:extLst>
          </p:cNvPr>
          <p:cNvSpPr txBox="1"/>
          <p:nvPr/>
        </p:nvSpPr>
        <p:spPr>
          <a:xfrm>
            <a:off x="1310897" y="1922338"/>
            <a:ext cx="9570206" cy="2862322"/>
          </a:xfrm>
          <a:prstGeom prst="rect">
            <a:avLst/>
          </a:prstGeom>
          <a:noFill/>
          <a:effectLst>
            <a:outerShdw blurRad="177800" dist="76200" dir="7140000" algn="tr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0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అర్ధమేకాని ఈ జీవితం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0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ఇక వ్యర్థమని నేననుకొనగ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0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కృపా కనికరముగల దేవా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0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కష్టాల కడలిని దాటించితివి (2)</a:t>
            </a:r>
          </a:p>
        </p:txBody>
      </p:sp>
    </p:spTree>
    <p:extLst>
      <p:ext uri="{BB962C8B-B14F-4D97-AF65-F5344CB8AC3E}">
        <p14:creationId xmlns:p14="http://schemas.microsoft.com/office/powerpoint/2010/main" val="313094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AAEC-746C-44AB-B3F8-11F78E2C819E}"/>
              </a:ext>
            </a:extLst>
          </p:cNvPr>
          <p:cNvSpPr txBox="1"/>
          <p:nvPr/>
        </p:nvSpPr>
        <p:spPr>
          <a:xfrm>
            <a:off x="232172" y="1859339"/>
            <a:ext cx="11738127" cy="3139321"/>
          </a:xfrm>
          <a:prstGeom prst="rect">
            <a:avLst/>
          </a:prstGeom>
          <a:noFill/>
          <a:effectLst>
            <a:outerShdw blurRad="177800" dist="76200" dir="7140000" algn="tr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ఎడబాయని నీ కృప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నను విడువదు ఎన్నటికీ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యేసయ్యా నీ ప్రేమానురాగం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నను కాయును అనుక్షణం (2)</a:t>
            </a:r>
          </a:p>
        </p:txBody>
      </p:sp>
    </p:spTree>
    <p:extLst>
      <p:ext uri="{BB962C8B-B14F-4D97-AF65-F5344CB8AC3E}">
        <p14:creationId xmlns:p14="http://schemas.microsoft.com/office/powerpoint/2010/main" val="341563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AAEC-746C-44AB-B3F8-11F78E2C819E}"/>
              </a:ext>
            </a:extLst>
          </p:cNvPr>
          <p:cNvSpPr txBox="1"/>
          <p:nvPr/>
        </p:nvSpPr>
        <p:spPr>
          <a:xfrm>
            <a:off x="816948" y="2447962"/>
            <a:ext cx="10558104" cy="1962076"/>
          </a:xfrm>
          <a:prstGeom prst="rect">
            <a:avLst/>
          </a:prstGeom>
          <a:noFill/>
          <a:effectLst>
            <a:outerShdw blurRad="177800" dist="76200" dir="7140000" algn="tr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40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విశ్వాస పోరాటంలో – ఎదురాయె శోధనలు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40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లోకాశల అలజడిలో – సడలితి విశ్వాసములో (2)</a:t>
            </a:r>
          </a:p>
        </p:txBody>
      </p:sp>
    </p:spTree>
    <p:extLst>
      <p:ext uri="{BB962C8B-B14F-4D97-AF65-F5344CB8AC3E}">
        <p14:creationId xmlns:p14="http://schemas.microsoft.com/office/powerpoint/2010/main" val="3079967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AAEC-746C-44AB-B3F8-11F78E2C819E}"/>
              </a:ext>
            </a:extLst>
          </p:cNvPr>
          <p:cNvSpPr txBox="1"/>
          <p:nvPr/>
        </p:nvSpPr>
        <p:spPr>
          <a:xfrm>
            <a:off x="816948" y="1768541"/>
            <a:ext cx="10558104" cy="3139321"/>
          </a:xfrm>
          <a:prstGeom prst="rect">
            <a:avLst/>
          </a:prstGeom>
          <a:noFill/>
          <a:effectLst>
            <a:outerShdw blurRad="177800" dist="76200" dir="7140000" algn="tr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దుష్టుల క్షేమమునే చూచి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ఇక నీతి వ్యర్థమని అనుకొనగ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దీర్ఘశాంతముగల దేవా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చేయి విడువక నడిపించితివి (2)</a:t>
            </a:r>
          </a:p>
        </p:txBody>
      </p:sp>
    </p:spTree>
    <p:extLst>
      <p:ext uri="{BB962C8B-B14F-4D97-AF65-F5344CB8AC3E}">
        <p14:creationId xmlns:p14="http://schemas.microsoft.com/office/powerpoint/2010/main" val="288661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AAEC-746C-44AB-B3F8-11F78E2C819E}"/>
              </a:ext>
            </a:extLst>
          </p:cNvPr>
          <p:cNvSpPr txBox="1"/>
          <p:nvPr/>
        </p:nvSpPr>
        <p:spPr>
          <a:xfrm>
            <a:off x="232172" y="1859339"/>
            <a:ext cx="11738127" cy="3139321"/>
          </a:xfrm>
          <a:prstGeom prst="rect">
            <a:avLst/>
          </a:prstGeom>
          <a:noFill/>
          <a:effectLst>
            <a:outerShdw blurRad="177800" dist="76200" dir="7140000" algn="tr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ఎడబాయని నీ కృప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నను విడువదు ఎన్నటికీ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యేసయ్యా నీ ప్రేమానురాగం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నను కాయును అనుక్షణం (2)</a:t>
            </a:r>
          </a:p>
        </p:txBody>
      </p:sp>
    </p:spTree>
    <p:extLst>
      <p:ext uri="{BB962C8B-B14F-4D97-AF65-F5344CB8AC3E}">
        <p14:creationId xmlns:p14="http://schemas.microsoft.com/office/powerpoint/2010/main" val="27495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AAEC-746C-44AB-B3F8-11F78E2C819E}"/>
              </a:ext>
            </a:extLst>
          </p:cNvPr>
          <p:cNvSpPr txBox="1"/>
          <p:nvPr/>
        </p:nvSpPr>
        <p:spPr>
          <a:xfrm>
            <a:off x="816948" y="2384032"/>
            <a:ext cx="10558104" cy="1962076"/>
          </a:xfrm>
          <a:prstGeom prst="rect">
            <a:avLst/>
          </a:prstGeom>
          <a:noFill/>
          <a:effectLst>
            <a:outerShdw blurRad="177800" dist="76200" dir="7140000" algn="tr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40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 సేవలో ఎదురైన – ఎన్నో సమస్యలలో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405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బలమును చూచుకొని – నిరాశ చెందితిని (2)</a:t>
            </a:r>
          </a:p>
        </p:txBody>
      </p:sp>
    </p:spTree>
    <p:extLst>
      <p:ext uri="{BB962C8B-B14F-4D97-AF65-F5344CB8AC3E}">
        <p14:creationId xmlns:p14="http://schemas.microsoft.com/office/powerpoint/2010/main" val="2805395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69F266-72F1-4638-A80B-9C41D17BDE46}"/>
              </a:ext>
            </a:extLst>
          </p:cNvPr>
          <p:cNvSpPr txBox="1"/>
          <p:nvPr/>
        </p:nvSpPr>
        <p:spPr>
          <a:xfrm>
            <a:off x="1129786" y="2613089"/>
            <a:ext cx="993242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స్తోత్రబలి స్తోత్రబలి – మంచిదేవా నీకేనయ్యా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శుభవేళ ఆనందమే – నా తండ్రి నీ</a:t>
            </a:r>
            <a:r>
              <a:rPr lang="en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చిరుపాదమే (2</a:t>
            </a:r>
            <a:r>
              <a:rPr lang="en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85239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AAEC-746C-44AB-B3F8-11F78E2C819E}"/>
              </a:ext>
            </a:extLst>
          </p:cNvPr>
          <p:cNvSpPr txBox="1"/>
          <p:nvPr/>
        </p:nvSpPr>
        <p:spPr>
          <a:xfrm>
            <a:off x="816948" y="1859339"/>
            <a:ext cx="10558104" cy="3139321"/>
          </a:xfrm>
          <a:prstGeom prst="rect">
            <a:avLst/>
          </a:prstGeom>
          <a:noFill/>
          <a:effectLst>
            <a:outerShdw blurRad="177800" dist="76200" dir="7140000" algn="tr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భారమైన ఈ సేవను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ఇక చేయలేనని అనుకొనగ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ప్రధాన యాజకుడా యేసు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 అనుభవాలతో బలపరిచితివి (2)</a:t>
            </a:r>
          </a:p>
        </p:txBody>
      </p:sp>
    </p:spTree>
    <p:extLst>
      <p:ext uri="{BB962C8B-B14F-4D97-AF65-F5344CB8AC3E}">
        <p14:creationId xmlns:p14="http://schemas.microsoft.com/office/powerpoint/2010/main" val="360122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AAEC-746C-44AB-B3F8-11F78E2C819E}"/>
              </a:ext>
            </a:extLst>
          </p:cNvPr>
          <p:cNvSpPr txBox="1"/>
          <p:nvPr/>
        </p:nvSpPr>
        <p:spPr>
          <a:xfrm>
            <a:off x="232172" y="1859339"/>
            <a:ext cx="11738127" cy="3139321"/>
          </a:xfrm>
          <a:prstGeom prst="rect">
            <a:avLst/>
          </a:prstGeom>
          <a:noFill/>
          <a:effectLst>
            <a:outerShdw blurRad="177800" dist="76200" dir="7140000" algn="tr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ఎడబాయని నీ కృప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నను విడువదు ఎన్నటికీ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యేసయ్యా నీ ప్రేమానురాగం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నను కాయును అనుక్షణం (2)</a:t>
            </a:r>
          </a:p>
        </p:txBody>
      </p:sp>
    </p:spTree>
    <p:extLst>
      <p:ext uri="{BB962C8B-B14F-4D97-AF65-F5344CB8AC3E}">
        <p14:creationId xmlns:p14="http://schemas.microsoft.com/office/powerpoint/2010/main" val="189749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32CEFB-B2B6-45D2-A94B-9DB402BE1A16}"/>
              </a:ext>
            </a:extLst>
          </p:cNvPr>
          <p:cNvSpPr txBox="1"/>
          <p:nvPr/>
        </p:nvSpPr>
        <p:spPr>
          <a:xfrm>
            <a:off x="3275865" y="231610"/>
            <a:ext cx="5640270" cy="642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సుమధుర స్వరముల గానాలతో – వేలాది దూతల గళములతో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కొనియాడబడుచున్న నా యేసయ్యా – నీకే నా ఆరాధన (2)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మహదానందమే నాలో పరవశమే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నిన్ను స్తుతించిన ప్రతీక్షణం (2) ||సుమధుర||</a:t>
            </a:r>
          </a:p>
          <a:p>
            <a:pPr algn="ctr" defTabSz="329836">
              <a:lnSpc>
                <a:spcPct val="150000"/>
              </a:lnSpc>
            </a:pPr>
            <a:endParaRPr lang="te-IN" sz="1443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ఎడారి త్రోవలో నే నడిచినా – ఎరుగని మార్గములో నను నడిపినా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ముందు నడచిన జయవీరుడా – నా విజయ సంకేతమా (2)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నీవే నీవే – నా ఆనందము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నీవే నీవే – నా ఆధారము (2) ||సుమధుర||</a:t>
            </a:r>
          </a:p>
          <a:p>
            <a:pPr algn="ctr" defTabSz="329836">
              <a:lnSpc>
                <a:spcPct val="150000"/>
              </a:lnSpc>
            </a:pPr>
            <a:endParaRPr lang="te-IN" sz="1443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సంపూర్ణమైన నీ చిత్తమే – అనుకూలమైన సంకల్పమే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జరిగించుచున్నావు నను విడువక – నా ధైర్యము నీవేగా (2)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నీవే నీవే – నా జయగీతము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నీవే నీవే – నా స్తుతిగీతము (2) ||సుమధుర||</a:t>
            </a:r>
          </a:p>
          <a:p>
            <a:pPr algn="ctr" defTabSz="329836">
              <a:lnSpc>
                <a:spcPct val="150000"/>
              </a:lnSpc>
            </a:pPr>
            <a:endParaRPr lang="te-IN" sz="1443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వేలాది నదులన్ని నీ మహిమను – తరంగపు పొంగులు నీ బలమును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పర్వత శ్రేణులు నీ కీర్తినే – ప్రకటించుచున్నవేగా (2)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నీవే నీవే – నా అతిశయము</a:t>
            </a:r>
          </a:p>
          <a:p>
            <a:pPr algn="ctr" defTabSz="329836">
              <a:lnSpc>
                <a:spcPct val="150000"/>
              </a:lnSpc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నీకే నీకే – నా ఆరాధన (2)</a:t>
            </a:r>
          </a:p>
        </p:txBody>
      </p:sp>
    </p:spTree>
    <p:extLst>
      <p:ext uri="{BB962C8B-B14F-4D97-AF65-F5344CB8AC3E}">
        <p14:creationId xmlns:p14="http://schemas.microsoft.com/office/powerpoint/2010/main" val="125864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1891079"/>
            <a:ext cx="11282750" cy="307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సుమధుర స్వరముల గానాలతో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వేలాది దూతల గళములతో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కొనియాడబడుచున్న నా యేసయ్యా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నీకే నా ఆరాధన (2)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మహదానందమే నాలో పరవశమే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నిన్ను స్తుతించిన ప్రతీక్షణం (2)</a:t>
            </a:r>
            <a:endParaRPr lang="te-IN" sz="3300" dirty="0">
              <a:solidFill>
                <a:srgbClr val="ED7D31">
                  <a:lumMod val="75000"/>
                </a:srgbClr>
              </a:solidFill>
              <a:latin typeface="Sravya" panose="00000400000000000000" pitchFamily="2" charset="2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1891079"/>
            <a:ext cx="11282750" cy="307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ఎడారి త్రోవలో నే నడిచినా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ఎరుగని మార్గములో నను నడిపినా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ముందు నడచిన జయవీరుడా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విజయ సంకేతమా (2)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నీవే నీవే – నా ఆనందము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నీవే నీవే – నా ఆధారము (2)</a:t>
            </a:r>
            <a:endParaRPr lang="te-IN" sz="3300" dirty="0">
              <a:solidFill>
                <a:srgbClr val="ED7D31">
                  <a:lumMod val="75000"/>
                </a:srgbClr>
              </a:solidFill>
              <a:latin typeface="Sravya" panose="00000400000000000000" pitchFamily="2" charset="2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1818606"/>
            <a:ext cx="11282750" cy="307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సుమధుర స్వరముల గానాలతో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వేలాది దూతల గళములతో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కొనియాడబడుచున్న నా యేసయ్యా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నీకే నా ఆరాధన (2)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మహదానందమే నాలో పరవశమే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నిన్ను స్తుతించిన ప్రతీక్షణం (2)</a:t>
            </a:r>
            <a:endParaRPr lang="te-IN" sz="3300" dirty="0">
              <a:solidFill>
                <a:srgbClr val="ED7D31">
                  <a:lumMod val="75000"/>
                </a:srgbClr>
              </a:solidFill>
              <a:latin typeface="Sravya" panose="00000400000000000000" pitchFamily="2" charset="2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1891079"/>
            <a:ext cx="11282750" cy="307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సంపూర్ణమైన నీ చిత్తమే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అనుకూలమైన సంకల్పమే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జరిగించుచున్నావు నను విడువక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ధైర్యము నీవేగా (2)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నీవే నీవే – నా జయగీతము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నీవే నీవే – నా స్తుతిగీతము (2)</a:t>
            </a:r>
            <a:endParaRPr lang="te-IN" sz="3300" dirty="0">
              <a:solidFill>
                <a:srgbClr val="ED7D31">
                  <a:lumMod val="75000"/>
                </a:srgbClr>
              </a:solidFill>
              <a:latin typeface="Sravya" panose="00000400000000000000" pitchFamily="2" charset="2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1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1891079"/>
            <a:ext cx="11282750" cy="307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సుమధుర స్వరముల గానాలతో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వేలాది దూతల గళములతో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కొనియాడబడుచున్న నా యేసయ్యా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నీకే నా ఆరాధన (2)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మహదానందమే నాలో పరవశమే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నిన్ను స్తుతించిన ప్రతీక్షణం (2)</a:t>
            </a:r>
            <a:endParaRPr lang="te-IN" sz="3300" dirty="0">
              <a:solidFill>
                <a:srgbClr val="ED7D31">
                  <a:lumMod val="75000"/>
                </a:srgbClr>
              </a:solidFill>
              <a:latin typeface="Sravya" panose="00000400000000000000" pitchFamily="2" charset="2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8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1859339"/>
            <a:ext cx="112827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వేలాది నదులన్ని నీ మహిమను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తరంగపు పొంగులు నీ బలమును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పర్వత శ్రేణులు నీ కీర్తినే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ప్రకటించుచున్నవేగా (2)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నీవే నీవే – నా అతిశయము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నీకే నీకే – నా ఆరాధన (2)</a:t>
            </a:r>
          </a:p>
        </p:txBody>
      </p:sp>
    </p:spTree>
    <p:extLst>
      <p:ext uri="{BB962C8B-B14F-4D97-AF65-F5344CB8AC3E}">
        <p14:creationId xmlns:p14="http://schemas.microsoft.com/office/powerpoint/2010/main" val="247095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1891079"/>
            <a:ext cx="11282750" cy="307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సుమధుర స్వరముల గానాలతో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వేలాది దూతల గళములతో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కొనియాడబడుచున్న నా యేసయ్యా</a:t>
            </a:r>
            <a:r>
              <a:rPr lang="en-US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నీకే నా ఆరాధన (2)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మహదానందమే నాలో పరవశమే</a:t>
            </a:r>
          </a:p>
          <a:p>
            <a:pPr algn="ctr" defTabSz="329836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నిన్ను స్తుతించిన ప్రతీక్షణం (2)</a:t>
            </a:r>
            <a:endParaRPr lang="te-IN" sz="3300" dirty="0">
              <a:solidFill>
                <a:srgbClr val="ED7D31">
                  <a:lumMod val="75000"/>
                </a:srgbClr>
              </a:solidFill>
              <a:latin typeface="Sravya" panose="00000400000000000000" pitchFamily="2" charset="2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69F266-72F1-4638-A80B-9C41D17BDE46}"/>
              </a:ext>
            </a:extLst>
          </p:cNvPr>
          <p:cNvSpPr txBox="1"/>
          <p:nvPr/>
        </p:nvSpPr>
        <p:spPr>
          <a:xfrm>
            <a:off x="1080124" y="2228325"/>
            <a:ext cx="10031753" cy="2401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నిన్నటి బాధలంతా నేటికి మాయమయ్యే (2)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నెమ్మది ఉదయించె అది శాశ్వతమైనదయ్యా (2)</a:t>
            </a:r>
            <a:endParaRPr lang="en-IN" sz="330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42900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కోటి కోటి స్తోత్రం డాడి (3)</a:t>
            </a:r>
            <a:endParaRPr lang="en-IN" sz="330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690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32CEFB-B2B6-45D2-A94B-9DB402BE1A16}"/>
              </a:ext>
            </a:extLst>
          </p:cNvPr>
          <p:cNvSpPr txBox="1"/>
          <p:nvPr/>
        </p:nvSpPr>
        <p:spPr>
          <a:xfrm>
            <a:off x="3275865" y="231611"/>
            <a:ext cx="5640270" cy="6088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అదిగో నా నావ బయలు దేరుచున్నది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అందులో యేసు ఉన్నాడు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నావలో క్రీస్తు ఉన్నాడు (2)</a:t>
            </a:r>
          </a:p>
          <a:p>
            <a:pPr algn="ctr" defTabSz="329836">
              <a:lnSpc>
                <a:spcPct val="150000"/>
              </a:lnSpc>
              <a:defRPr/>
            </a:pPr>
            <a:endParaRPr lang="te-IN" sz="1443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వరదలెన్ని వచ్చినా వణకను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అలలెన్ని వచ్చినా అదరను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ఆగిపోయే అడ్డులొచ్చినా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సాగిపోయే సహాయం మనకు ఆయనే (2)       ||అదిగో||</a:t>
            </a:r>
          </a:p>
          <a:p>
            <a:pPr algn="ctr" defTabSz="329836">
              <a:lnSpc>
                <a:spcPct val="150000"/>
              </a:lnSpc>
              <a:defRPr/>
            </a:pPr>
            <a:endParaRPr lang="te-IN" sz="1443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నడిరాత్రి జాములో నడచినా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నది సముద్ర మధ్యలో నిలచినా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నడిపించును నా యేసు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నన్నూ అద్దరికి చేర్చును (2)       ||అదిగో||</a:t>
            </a:r>
          </a:p>
          <a:p>
            <a:pPr algn="ctr" defTabSz="329836">
              <a:lnSpc>
                <a:spcPct val="150000"/>
              </a:lnSpc>
              <a:defRPr/>
            </a:pPr>
            <a:endParaRPr lang="te-IN" sz="1443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లోతైన దారిలో పోవుచున్నది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సుడిగుండాలెన్నో తిరుగుచున్నవి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సూర్యుడైన ఆగిపోవును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1443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చుక్కాని మాత్రం సాగిపోవును (2)       ||అదిగో||</a:t>
            </a:r>
          </a:p>
        </p:txBody>
      </p:sp>
    </p:spTree>
    <p:extLst>
      <p:ext uri="{BB962C8B-B14F-4D97-AF65-F5344CB8AC3E}">
        <p14:creationId xmlns:p14="http://schemas.microsoft.com/office/powerpoint/2010/main" val="191905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2136338"/>
            <a:ext cx="112827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అదిగో నా నావ బయలు దేరుచున్నది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అందులో యేసు ఉన్నాడు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నావలో క్రీస్తు ఉన్నాడు (2)</a:t>
            </a:r>
          </a:p>
        </p:txBody>
      </p:sp>
    </p:spTree>
    <p:extLst>
      <p:ext uri="{BB962C8B-B14F-4D97-AF65-F5344CB8AC3E}">
        <p14:creationId xmlns:p14="http://schemas.microsoft.com/office/powerpoint/2010/main" val="425112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1828164"/>
            <a:ext cx="11282750" cy="307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వరదలెన్ని వచ్చినా వణకను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అలలెన్ని వచ్చినా అదరను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ఆగిపోయే అడ్డులొచ్చినా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సాగిపోయే సహాయం మనకు ఆయనే (2)</a:t>
            </a:r>
            <a:endParaRPr lang="te-IN" sz="3300" dirty="0">
              <a:solidFill>
                <a:srgbClr val="ED7D31">
                  <a:lumMod val="75000"/>
                </a:srgbClr>
              </a:solidFill>
              <a:latin typeface="Sravya" panose="00000400000000000000" pitchFamily="2" charset="2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7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2136338"/>
            <a:ext cx="112827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అదిగో నా నావ బయలు దేరుచున్నది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అందులో యేసు ఉన్నాడు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నావలో క్రీస్తు ఉన్నాడు (2)</a:t>
            </a:r>
          </a:p>
        </p:txBody>
      </p:sp>
    </p:spTree>
    <p:extLst>
      <p:ext uri="{BB962C8B-B14F-4D97-AF65-F5344CB8AC3E}">
        <p14:creationId xmlns:p14="http://schemas.microsoft.com/office/powerpoint/2010/main" val="33028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1891079"/>
            <a:ext cx="11282750" cy="307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నడిరాత్రి జాములో నడచినా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నది సముద్ర మధ్యలో నిలచినా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నడిపించును నా యేసు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నన్నూ అద్దరికి చేర్చును (2) </a:t>
            </a:r>
            <a:endParaRPr lang="te-IN" sz="3300" dirty="0">
              <a:solidFill>
                <a:srgbClr val="ED7D31">
                  <a:lumMod val="75000"/>
                </a:srgbClr>
              </a:solidFill>
              <a:latin typeface="Sravya" panose="00000400000000000000" pitchFamily="2" charset="2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2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2136338"/>
            <a:ext cx="112827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అదిగో నా నావ బయలు దేరుచున్నది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అందులో యేసు ఉన్నాడు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నావలో క్రీస్తు ఉన్నాడు (2)</a:t>
            </a:r>
          </a:p>
        </p:txBody>
      </p:sp>
    </p:spTree>
    <p:extLst>
      <p:ext uri="{BB962C8B-B14F-4D97-AF65-F5344CB8AC3E}">
        <p14:creationId xmlns:p14="http://schemas.microsoft.com/office/powerpoint/2010/main" val="2144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1891079"/>
            <a:ext cx="11282750" cy="307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లోతైన దారిలో పోవుచున్నది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సుడిగుండాలెన్నో తిరుగుచున్నవి (2)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సూర్యుడైన ఆగిపోవును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చుక్కాని మాత్రం సాగిపోవును (2)</a:t>
            </a:r>
            <a:endParaRPr lang="te-IN" sz="3300" dirty="0">
              <a:solidFill>
                <a:srgbClr val="ED7D31">
                  <a:lumMod val="75000"/>
                </a:srgbClr>
              </a:solidFill>
              <a:latin typeface="Sravya" panose="00000400000000000000" pitchFamily="2" charset="2"/>
              <a:cs typeface="Ramabhadr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1922E-C6F2-42C9-81C7-E771F746F111}"/>
              </a:ext>
            </a:extLst>
          </p:cNvPr>
          <p:cNvSpPr txBox="1"/>
          <p:nvPr/>
        </p:nvSpPr>
        <p:spPr>
          <a:xfrm>
            <a:off x="454625" y="2136338"/>
            <a:ext cx="112827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అదిగో నా నావ బయలు దేరుచున్నది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అందులో యేసు ఉన్నాడు</a:t>
            </a:r>
          </a:p>
          <a:p>
            <a:pPr algn="ctr" defTabSz="329836">
              <a:lnSpc>
                <a:spcPct val="150000"/>
              </a:lnSpc>
              <a:defRPr/>
            </a:pPr>
            <a:r>
              <a:rPr lang="te-IN" sz="36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నా నావలో క్రీస్తు ఉన్నాడు (2)</a:t>
            </a:r>
          </a:p>
        </p:txBody>
      </p:sp>
    </p:spTree>
    <p:extLst>
      <p:ext uri="{BB962C8B-B14F-4D97-AF65-F5344CB8AC3E}">
        <p14:creationId xmlns:p14="http://schemas.microsoft.com/office/powerpoint/2010/main" val="13534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ythrough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69F266-72F1-4638-A80B-9C41D17BDE46}"/>
              </a:ext>
            </a:extLst>
          </p:cNvPr>
          <p:cNvSpPr txBox="1"/>
          <p:nvPr/>
        </p:nvSpPr>
        <p:spPr>
          <a:xfrm>
            <a:off x="1129786" y="2613089"/>
            <a:ext cx="993242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స్తోత్రబలి స్తోత్రబలి – మంచిదేవా నీకేనయ్యా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శుభవేళ ఆనందమే – నా తండ్రి నీ</a:t>
            </a:r>
            <a:r>
              <a:rPr lang="en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చిరుపాదమే (2</a:t>
            </a:r>
            <a:r>
              <a:rPr lang="en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231281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69F266-72F1-4638-A80B-9C41D17BDE46}"/>
              </a:ext>
            </a:extLst>
          </p:cNvPr>
          <p:cNvSpPr txBox="1"/>
          <p:nvPr/>
        </p:nvSpPr>
        <p:spPr>
          <a:xfrm>
            <a:off x="1129786" y="2240213"/>
            <a:ext cx="9932429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రేయంతా కాచితివి మరు దినమిచ్చితివి (2)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మరువని నా స్నేహమా నీతో కలసి సంతోషింతును (2)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కోటి కోటి స్తోత్రం డాడి (3)</a:t>
            </a:r>
            <a:endParaRPr lang="en-IN" sz="330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7728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69F266-72F1-4638-A80B-9C41D17BDE46}"/>
              </a:ext>
            </a:extLst>
          </p:cNvPr>
          <p:cNvSpPr txBox="1"/>
          <p:nvPr/>
        </p:nvSpPr>
        <p:spPr>
          <a:xfrm>
            <a:off x="1129786" y="2613089"/>
            <a:ext cx="993242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స్తోత్రబలి స్తోత్రబలి – మంచిదేవా నీకేనయ్యా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శుభవేళ ఆనందమే – నా తండ్రి నీ</a:t>
            </a:r>
            <a:r>
              <a:rPr lang="en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చిరుపాదమే (2</a:t>
            </a:r>
            <a:r>
              <a:rPr lang="en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2016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69F266-72F1-4638-A80B-9C41D17BDE46}"/>
              </a:ext>
            </a:extLst>
          </p:cNvPr>
          <p:cNvSpPr txBox="1"/>
          <p:nvPr/>
        </p:nvSpPr>
        <p:spPr>
          <a:xfrm>
            <a:off x="1129786" y="2240213"/>
            <a:ext cx="9932429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నీ సేవ మార్గంలో ఉత్సాహం నొసగితివి (2)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ఉరికురికి పనిచేయ నాకు ఆరోగ్యమిచ్చితివి (2)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కోటి కోటి స్తోత్రం డాడి (3)</a:t>
            </a:r>
            <a:endParaRPr lang="en-IN" sz="330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6110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69F266-72F1-4638-A80B-9C41D17BDE46}"/>
              </a:ext>
            </a:extLst>
          </p:cNvPr>
          <p:cNvSpPr txBox="1"/>
          <p:nvPr/>
        </p:nvSpPr>
        <p:spPr>
          <a:xfrm>
            <a:off x="1129786" y="2613089"/>
            <a:ext cx="993242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స్తోత్రబలి స్తోత్రబలి – మంచిదేవా నీకేనయ్యా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శుభవేళ ఆనందమే – నా తండ్రి నీ</a:t>
            </a:r>
            <a:r>
              <a:rPr lang="en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 </a:t>
            </a: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చిరుపాదమే (2</a:t>
            </a:r>
            <a:r>
              <a:rPr lang="en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77168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69F266-72F1-4638-A80B-9C41D17BDE46}"/>
              </a:ext>
            </a:extLst>
          </p:cNvPr>
          <p:cNvSpPr txBox="1"/>
          <p:nvPr/>
        </p:nvSpPr>
        <p:spPr>
          <a:xfrm>
            <a:off x="1129786" y="2240213"/>
            <a:ext cx="9932429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వేదన దుఃఖమైన ఎన్నడు విడదీయదు (2)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యేసయ్య నీ నీడలో దినదినం జీవింతును (2)</a:t>
            </a:r>
            <a:b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</a:br>
            <a:r>
              <a:rPr lang="te-IN" sz="3300" b="1" dirty="0">
                <a:solidFill>
                  <a:prstClr val="white"/>
                </a:solidFill>
                <a:latin typeface="Anek Telugu" pitchFamily="2" charset="0"/>
                <a:cs typeface="Anek Telugu" pitchFamily="2" charset="0"/>
              </a:rPr>
              <a:t>కోటి కోటి స్తోత్రం డాడి (3)</a:t>
            </a:r>
            <a:endParaRPr lang="en-IN" sz="3300" b="1" dirty="0">
              <a:solidFill>
                <a:prstClr val="white"/>
              </a:solidFill>
              <a:latin typeface="Anek Telugu" pitchFamily="2" charset="0"/>
              <a:cs typeface="Anek Telugu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350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8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3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59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1078</Words>
  <Application>Microsoft Office PowerPoint</Application>
  <PresentationFormat>Widescreen</PresentationFormat>
  <Paragraphs>167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Anek Telugu</vt:lpstr>
      <vt:lpstr>Arial</vt:lpstr>
      <vt:lpstr>Calibri</vt:lpstr>
      <vt:lpstr>Calibri Light</vt:lpstr>
      <vt:lpstr>Poppins</vt:lpstr>
      <vt:lpstr>Sravya</vt:lpstr>
      <vt:lpstr>18_Office Theme</vt:lpstr>
      <vt:lpstr>32_Office Theme</vt:lpstr>
      <vt:lpstr>59_Office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</cp:revision>
  <dcterms:created xsi:type="dcterms:W3CDTF">2025-05-10T18:07:10Z</dcterms:created>
  <dcterms:modified xsi:type="dcterms:W3CDTF">2025-05-10T18:14:50Z</dcterms:modified>
</cp:coreProperties>
</file>