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>
        <p:scale>
          <a:sx n="65" d="100"/>
          <a:sy n="65" d="100"/>
        </p:scale>
        <p:origin x="1690" y="624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E1EC36-C610-4951-92FB-5FA9BAA559EC}"/>
              </a:ext>
            </a:extLst>
          </p:cNvPr>
          <p:cNvGrpSpPr/>
          <p:nvPr/>
        </p:nvGrpSpPr>
        <p:grpSpPr>
          <a:xfrm>
            <a:off x="160868" y="182032"/>
            <a:ext cx="4648200" cy="6493935"/>
            <a:chOff x="160868" y="182032"/>
            <a:chExt cx="4648200" cy="64939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702E0D-FD8D-4F00-8F9D-9ACEED91C763}"/>
                </a:ext>
              </a:extLst>
            </p:cNvPr>
            <p:cNvSpPr/>
            <p:nvPr/>
          </p:nvSpPr>
          <p:spPr>
            <a:xfrm>
              <a:off x="160868" y="182032"/>
              <a:ext cx="4648200" cy="6493935"/>
            </a:xfrm>
            <a:prstGeom prst="rect">
              <a:avLst/>
            </a:prstGeom>
            <a:noFill/>
            <a:ln w="19050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0ED263-63AA-434F-8E88-AB7AD897A1CD}"/>
                </a:ext>
              </a:extLst>
            </p:cNvPr>
            <p:cNvSpPr/>
            <p:nvPr/>
          </p:nvSpPr>
          <p:spPr>
            <a:xfrm>
              <a:off x="4312694" y="309857"/>
              <a:ext cx="390525" cy="39052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861E3-0140-4666-A772-E1339125A35F}"/>
              </a:ext>
            </a:extLst>
          </p:cNvPr>
          <p:cNvGrpSpPr/>
          <p:nvPr/>
        </p:nvGrpSpPr>
        <p:grpSpPr>
          <a:xfrm>
            <a:off x="237293" y="182031"/>
            <a:ext cx="9515245" cy="6493935"/>
            <a:chOff x="-4706177" y="182032"/>
            <a:chExt cx="9515245" cy="64939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606F7A-0439-43E4-A07F-A35A8691EB42}"/>
                </a:ext>
              </a:extLst>
            </p:cNvPr>
            <p:cNvSpPr/>
            <p:nvPr/>
          </p:nvSpPr>
          <p:spPr>
            <a:xfrm>
              <a:off x="160868" y="182032"/>
              <a:ext cx="4648200" cy="6493935"/>
            </a:xfrm>
            <a:prstGeom prst="rect">
              <a:avLst/>
            </a:prstGeom>
            <a:noFill/>
            <a:ln w="19050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950E5A-63C0-4187-892B-9549599FCD15}"/>
                </a:ext>
              </a:extLst>
            </p:cNvPr>
            <p:cNvSpPr txBox="1"/>
            <p:nvPr/>
          </p:nvSpPr>
          <p:spPr>
            <a:xfrm>
              <a:off x="-4706177" y="279538"/>
              <a:ext cx="4883429" cy="609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ఎడబాయని నీ కృప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నను విడువదు ఎన్నటికీ (2)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యేసయ్యా నీ ప్రేమానురాగం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నను కాయును అనుక్షణం (2)</a:t>
              </a:r>
            </a:p>
            <a:p>
              <a:pPr>
                <a:lnSpc>
                  <a:spcPts val="2600"/>
                </a:lnSpc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శోకపు లోయలలో – కష్టాల కడగండ్లలో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కడలేని కడలిలో – నిరాశ నిసృహలో (2)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అర్ధమేకాని ఈ జీవితం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ఇక వ్యర్థమని నేననుకొనగ (2)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కృపా కనికరముగల దేవా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కష్టాల కడలిని దాటించితివి (2)</a:t>
              </a:r>
            </a:p>
            <a:p>
              <a:pPr>
                <a:lnSpc>
                  <a:spcPts val="2600"/>
                </a:lnSpc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విశ్వాస పోరాటంలో – ఎదురాయె శోధనలు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లోకాశల అలజడిలో – సడలితి విశ్వాసములో (2)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దుష్టుల క్షేమమునే చూచి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ఇక నీతి వ్యర్థమని అనుకొనగ (2)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దీర్ఘశాంతముగల దేవా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చేయి విడువక నడిపించితివి (2)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F461D1-594E-4D24-8238-761378173A6A}"/>
                </a:ext>
              </a:extLst>
            </p:cNvPr>
            <p:cNvSpPr/>
            <p:nvPr/>
          </p:nvSpPr>
          <p:spPr>
            <a:xfrm>
              <a:off x="4224907" y="326430"/>
              <a:ext cx="390525" cy="39052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C1A603-19B4-4631-AF63-7E26FCE0AA94}"/>
                </a:ext>
              </a:extLst>
            </p:cNvPr>
            <p:cNvSpPr txBox="1"/>
            <p:nvPr/>
          </p:nvSpPr>
          <p:spPr>
            <a:xfrm>
              <a:off x="212633" y="229840"/>
              <a:ext cx="4544669" cy="6427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సుమధుర స్వరముల గానాలతో –</a:t>
              </a:r>
              <a:endParaRPr lang="en-IN" sz="20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వేలాది దూతల గళములతో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కొనియాడబడుచున్న నా యేసయ్యా –</a:t>
              </a:r>
              <a:endParaRPr lang="en-IN" sz="20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నీకే నా ఆరాధన (2)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మహదానందమే నాలో పరవశమే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నిన్ను స్తుతించిన ప్రతీక్షణం (2)</a:t>
              </a:r>
            </a:p>
            <a:p>
              <a:pPr>
                <a:lnSpc>
                  <a:spcPts val="2600"/>
                </a:lnSpc>
              </a:pPr>
              <a:endParaRPr lang="te-IN" sz="20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ఎడారి త్రోవలో నే నడిచినా – </a:t>
              </a:r>
              <a:endParaRPr lang="en-IN" sz="20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ఎరుగని మార్గములో నను నడిపినా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ముందు నడచిన జయవీరుడా – </a:t>
              </a:r>
              <a:endParaRPr lang="en-IN" sz="20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విజయ సంకేతమా (2)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నీవే నీవే – నా ఆనందము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నీవే నీవే – నా ఆధారము (2)</a:t>
              </a:r>
            </a:p>
            <a:p>
              <a:pPr>
                <a:lnSpc>
                  <a:spcPts val="2600"/>
                </a:lnSpc>
              </a:pPr>
              <a:endParaRPr lang="te-IN" sz="20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సంపూర్ణమైన నీ చిత్తమే – అనుకూలమైన సంకల్పమే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జరిగించుచున్నావు నను విడువక –</a:t>
              </a:r>
              <a:endParaRPr lang="en-IN" sz="20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ధైర్యము నీవేగా (2)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నీవే నీవే – నా జయగీతము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నీవే నీవే – నా స్తుతిగీతము (2)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EBA6011-CA21-438F-B7D1-377168C5DA16}"/>
              </a:ext>
            </a:extLst>
          </p:cNvPr>
          <p:cNvSpPr/>
          <p:nvPr/>
        </p:nvSpPr>
        <p:spPr>
          <a:xfrm>
            <a:off x="7021458" y="6675966"/>
            <a:ext cx="970017" cy="1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130425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44142-8A4B-48E2-8204-53A1EBC016D8}"/>
              </a:ext>
            </a:extLst>
          </p:cNvPr>
          <p:cNvSpPr/>
          <p:nvPr/>
        </p:nvSpPr>
        <p:spPr>
          <a:xfrm>
            <a:off x="2010310" y="6670895"/>
            <a:ext cx="970017" cy="1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130425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E1EC36-C610-4951-92FB-5FA9BAA559EC}"/>
              </a:ext>
            </a:extLst>
          </p:cNvPr>
          <p:cNvGrpSpPr/>
          <p:nvPr/>
        </p:nvGrpSpPr>
        <p:grpSpPr>
          <a:xfrm>
            <a:off x="160868" y="182032"/>
            <a:ext cx="4824939" cy="6493935"/>
            <a:chOff x="160868" y="182032"/>
            <a:chExt cx="4824939" cy="64939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702E0D-FD8D-4F00-8F9D-9ACEED91C763}"/>
                </a:ext>
              </a:extLst>
            </p:cNvPr>
            <p:cNvSpPr/>
            <p:nvPr/>
          </p:nvSpPr>
          <p:spPr>
            <a:xfrm>
              <a:off x="160868" y="182032"/>
              <a:ext cx="4648200" cy="6493935"/>
            </a:xfrm>
            <a:prstGeom prst="rect">
              <a:avLst/>
            </a:prstGeom>
            <a:noFill/>
            <a:ln w="19050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65C11-52F8-415B-A70B-C02268F6F4A1}"/>
                </a:ext>
              </a:extLst>
            </p:cNvPr>
            <p:cNvSpPr txBox="1"/>
            <p:nvPr/>
          </p:nvSpPr>
          <p:spPr>
            <a:xfrm>
              <a:off x="345011" y="357759"/>
              <a:ext cx="4640796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అదిగో నా నావ బయలు దేరుచున్నది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అందులో యేసు ఉన్నాడు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నావలో క్రీస్తు ఉన్నాడు (2)</a:t>
              </a:r>
            </a:p>
            <a:p>
              <a:pPr defTabSz="439781">
                <a:defRPr/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వరదలెన్ని వచ్చినా వణకను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అలలెన్ని వచ్చినా అదరను (2)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ఆగిపోయే అడ్డులొచ్చినా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సాగిపోయే సహాయం మనకు ఆయనే (2)</a:t>
              </a:r>
            </a:p>
            <a:p>
              <a:pPr defTabSz="439781">
                <a:defRPr/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నడిరాత్రి జాములో నడచినా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నది సముద్ర మధ్యలో నిలచినా (2)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నడిపించును నా యేసు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నన్నూ అద్దరికి చేర్చును (2)</a:t>
              </a:r>
            </a:p>
            <a:p>
              <a:pPr defTabSz="439781">
                <a:defRPr/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లోతైన దారిలో పోవుచున్నది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సుడిగుండాలెన్నో తిరుగుచున్నవి (2)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సూర్యుడైన ఆగిపోవును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చుక్కాని మాత్రం సాగిపోవును (2)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0ED263-63AA-434F-8E88-AB7AD897A1CD}"/>
                </a:ext>
              </a:extLst>
            </p:cNvPr>
            <p:cNvSpPr/>
            <p:nvPr/>
          </p:nvSpPr>
          <p:spPr>
            <a:xfrm>
              <a:off x="4252686" y="333830"/>
              <a:ext cx="348645" cy="3632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861E3-0140-4666-A772-E1339125A35F}"/>
              </a:ext>
            </a:extLst>
          </p:cNvPr>
          <p:cNvGrpSpPr/>
          <p:nvPr/>
        </p:nvGrpSpPr>
        <p:grpSpPr>
          <a:xfrm>
            <a:off x="5104338" y="182031"/>
            <a:ext cx="4801662" cy="6493935"/>
            <a:chOff x="160868" y="182032"/>
            <a:chExt cx="4801662" cy="64939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950E5A-63C0-4187-892B-9549599FCD15}"/>
                </a:ext>
              </a:extLst>
            </p:cNvPr>
            <p:cNvSpPr txBox="1"/>
            <p:nvPr/>
          </p:nvSpPr>
          <p:spPr>
            <a:xfrm>
              <a:off x="212729" y="306839"/>
              <a:ext cx="4749801" cy="6109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స్తోత్రబలి స్తోత్రబలి – </a:t>
              </a:r>
              <a:endParaRPr lang="en-IN" sz="23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మంచిదేవా నీకేనయ్యా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శుభవేళ ఆనందమే –</a:t>
              </a:r>
              <a:endParaRPr lang="en-IN" sz="23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తండ్రి నీ చిరుపాదమే (2)</a:t>
              </a:r>
            </a:p>
            <a:p>
              <a:pPr defTabSz="439781"/>
              <a:endParaRPr lang="te-IN" sz="23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నిన్నటి బాధలంతా నేటికి మాయమయ్యే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నెమ్మది ఉదయించె అది శాశ్వతమైనదయ్యా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కోటి కోటి స్తోత్రం డాడి (3)       </a:t>
              </a: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   </a:t>
              </a: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రేయంతా కాచితివి మరు దినమిచ్చితివి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మరువని నా స్నేహమా నీతో కలసి సంతోషింతును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కోటి కోటి స్తోత్రం డాడి (3)     </a:t>
              </a: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   </a:t>
              </a: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 సేవ మార్గంలో ఉత్సాహం నొసగితివి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ఉరికురికి పనిచేయ నాకు ఆరోగ్యమిచ్చితివి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కోటి కోటి స్తోత్రం డాడి (3)  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606F7A-0439-43E4-A07F-A35A8691EB42}"/>
                </a:ext>
              </a:extLst>
            </p:cNvPr>
            <p:cNvSpPr/>
            <p:nvPr/>
          </p:nvSpPr>
          <p:spPr>
            <a:xfrm>
              <a:off x="160868" y="182032"/>
              <a:ext cx="4648200" cy="6493935"/>
            </a:xfrm>
            <a:prstGeom prst="rect">
              <a:avLst/>
            </a:prstGeom>
            <a:noFill/>
            <a:ln w="19050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F461D1-594E-4D24-8238-761378173A6A}"/>
                </a:ext>
              </a:extLst>
            </p:cNvPr>
            <p:cNvSpPr/>
            <p:nvPr/>
          </p:nvSpPr>
          <p:spPr>
            <a:xfrm>
              <a:off x="4300012" y="357760"/>
              <a:ext cx="390525" cy="39052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D3E2E-9809-49A6-A72F-F07A4D5B3E8A}"/>
              </a:ext>
            </a:extLst>
          </p:cNvPr>
          <p:cNvSpPr/>
          <p:nvPr/>
        </p:nvSpPr>
        <p:spPr>
          <a:xfrm>
            <a:off x="7021458" y="6675966"/>
            <a:ext cx="970017" cy="1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130425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23DFFB-527A-46C3-AD65-93B3832D9C56}"/>
              </a:ext>
            </a:extLst>
          </p:cNvPr>
          <p:cNvSpPr/>
          <p:nvPr/>
        </p:nvSpPr>
        <p:spPr>
          <a:xfrm>
            <a:off x="2010310" y="6670895"/>
            <a:ext cx="970017" cy="1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130425</a:t>
            </a:r>
          </a:p>
        </p:txBody>
      </p:sp>
    </p:spTree>
    <p:extLst>
      <p:ext uri="{BB962C8B-B14F-4D97-AF65-F5344CB8AC3E}">
        <p14:creationId xmlns:p14="http://schemas.microsoft.com/office/powerpoint/2010/main" val="341914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340</Words>
  <Application>Microsoft Office PowerPoint</Application>
  <PresentationFormat>A4 Paper (210x297 mm)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Ramabhadra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158</cp:revision>
  <dcterms:created xsi:type="dcterms:W3CDTF">2024-09-21T15:36:03Z</dcterms:created>
  <dcterms:modified xsi:type="dcterms:W3CDTF">2025-05-10T17:35:11Z</dcterms:modified>
</cp:coreProperties>
</file>