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870" y="96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Yalapala" userId="9feb8bbceceecaca" providerId="LiveId" clId="{CD4B1779-0926-477D-B902-440342C52CB5}"/>
    <pc:docChg chg="undo redo custSel modSld">
      <pc:chgData name="Venu Yalapala" userId="9feb8bbceceecaca" providerId="LiveId" clId="{CD4B1779-0926-477D-B902-440342C52CB5}" dt="2025-08-02T16:46:32.883" v="789" actId="1038"/>
      <pc:docMkLst>
        <pc:docMk/>
      </pc:docMkLst>
      <pc:sldChg chg="delSp modSp mod">
        <pc:chgData name="Venu Yalapala" userId="9feb8bbceceecaca" providerId="LiveId" clId="{CD4B1779-0926-477D-B902-440342C52CB5}" dt="2025-08-02T16:42:26.811" v="679" actId="255"/>
        <pc:sldMkLst>
          <pc:docMk/>
          <pc:sldMk cId="3342490066" sldId="256"/>
        </pc:sldMkLst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2" creationId="{3677D164-3D42-4CA2-F7B4-A173B6736AD4}"/>
          </ac:spMkLst>
        </pc:spChg>
        <pc:spChg chg="mod">
          <ac:chgData name="Venu Yalapala" userId="9feb8bbceceecaca" providerId="LiveId" clId="{CD4B1779-0926-477D-B902-440342C52CB5}" dt="2025-08-02T16:42:26.811" v="679" actId="255"/>
          <ac:spMkLst>
            <pc:docMk/>
            <pc:sldMk cId="3342490066" sldId="256"/>
            <ac:spMk id="12" creationId="{DD950E5A-63C0-4187-892B-9549599FCD15}"/>
          </ac:spMkLst>
        </pc:spChg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13" creationId="{26F461D1-594E-4D24-8238-761378173A6A}"/>
          </ac:spMkLst>
        </pc:spChg>
        <pc:spChg chg="mod">
          <ac:chgData name="Venu Yalapala" userId="9feb8bbceceecaca" providerId="LiveId" clId="{CD4B1779-0926-477D-B902-440342C52CB5}" dt="2025-07-26T11:14:44.023" v="650" actId="20577"/>
          <ac:spMkLst>
            <pc:docMk/>
            <pc:sldMk cId="3342490066" sldId="256"/>
            <ac:spMk id="15" creationId="{F0C1A603-19B4-4631-AF63-7E26FCE0AA94}"/>
          </ac:spMkLst>
        </pc:spChg>
      </pc:sldChg>
      <pc:sldChg chg="delSp modSp mod">
        <pc:chgData name="Venu Yalapala" userId="9feb8bbceceecaca" providerId="LiveId" clId="{CD4B1779-0926-477D-B902-440342C52CB5}" dt="2025-08-02T16:46:32.883" v="789" actId="1038"/>
        <pc:sldMkLst>
          <pc:docMk/>
          <pc:sldMk cId="2536218313" sldId="258"/>
        </pc:sldMkLst>
        <pc:spChg chg="mod">
          <ac:chgData name="Venu Yalapala" userId="9feb8bbceceecaca" providerId="LiveId" clId="{CD4B1779-0926-477D-B902-440342C52CB5}" dt="2025-08-02T16:44:17.177" v="709" actId="20577"/>
          <ac:spMkLst>
            <pc:docMk/>
            <pc:sldMk cId="2536218313" sldId="258"/>
            <ac:spMk id="4" creationId="{FB41F474-87B0-C226-746A-F4BD47A88133}"/>
          </ac:spMkLst>
        </pc:spChg>
        <pc:spChg chg="del">
          <ac:chgData name="Venu Yalapala" userId="9feb8bbceceecaca" providerId="LiveId" clId="{CD4B1779-0926-477D-B902-440342C52CB5}" dt="2025-06-28T16:28:19.843" v="165" actId="478"/>
          <ac:spMkLst>
            <pc:docMk/>
            <pc:sldMk cId="2536218313" sldId="258"/>
            <ac:spMk id="5" creationId="{378DC577-39F5-A6AC-DF89-B2666B06ACF9}"/>
          </ac:spMkLst>
        </pc:spChg>
        <pc:spChg chg="mod">
          <ac:chgData name="Venu Yalapala" userId="9feb8bbceceecaca" providerId="LiveId" clId="{CD4B1779-0926-477D-B902-440342C52CB5}" dt="2025-08-02T16:46:32.883" v="789" actId="1038"/>
          <ac:spMkLst>
            <pc:docMk/>
            <pc:sldMk cId="2536218313" sldId="258"/>
            <ac:spMk id="7" creationId="{37D46B4B-CD57-310D-B542-FE6B01F388E7}"/>
          </ac:spMkLst>
        </pc:spChg>
        <pc:spChg chg="del">
          <ac:chgData name="Venu Yalapala" userId="9feb8bbceceecaca" providerId="LiveId" clId="{CD4B1779-0926-477D-B902-440342C52CB5}" dt="2025-06-28T16:28:20.891" v="166" actId="478"/>
          <ac:spMkLst>
            <pc:docMk/>
            <pc:sldMk cId="2536218313" sldId="258"/>
            <ac:spMk id="9" creationId="{4DA14023-6190-39C5-C6B6-5C235D6210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E5EB0-C799-AA18-43C1-F8F32DD9D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D9218-7AAF-B59C-033F-345031A919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F99D-A94C-4ACE-ABB7-ED5902A7DBE5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B03BA-038C-F74E-55B1-6757A6A64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0EAB0-7520-30DA-5458-87BAB908C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5ED8-3065-4FED-9C60-127A7067C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35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C7CE-6F0C-4E71-B520-9461545357C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2C45-52B2-4A53-9C9D-3D2C7815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8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4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3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8239660" y="651679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b="0" smtClean="0"/>
              <a:pPr/>
              <a:t>02-08-2025</a:t>
            </a:fld>
            <a:endParaRPr lang="en-IN" b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27A430-915D-82F6-029F-807C646A6472}"/>
              </a:ext>
            </a:extLst>
          </p:cNvPr>
          <p:cNvSpPr/>
          <p:nvPr userDrawn="1"/>
        </p:nvSpPr>
        <p:spPr>
          <a:xfrm>
            <a:off x="5029914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1D0023-F5DF-8DC1-8B63-8D0A6DE75D18}"/>
              </a:ext>
            </a:extLst>
          </p:cNvPr>
          <p:cNvSpPr/>
          <p:nvPr userDrawn="1"/>
        </p:nvSpPr>
        <p:spPr>
          <a:xfrm>
            <a:off x="235723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5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8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3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6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2B08-ED9E-409F-B95F-09CAA1DAF6E0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D950E5A-63C0-4187-892B-9549599FCD15}"/>
              </a:ext>
            </a:extLst>
          </p:cNvPr>
          <p:cNvSpPr txBox="1"/>
          <p:nvPr/>
        </p:nvSpPr>
        <p:spPr>
          <a:xfrm>
            <a:off x="5202923" y="270832"/>
            <a:ext cx="4883429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మహాఘనుడవు మహోన్నతుడవు</a:t>
            </a: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పరిశుద్ధ స్థలములోనే నివసించువాడవు (2)</a:t>
            </a: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కృపా సత్య సంపూర్ణమై</a:t>
            </a: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మా మధ్యలో నివసించుట న్యాయమా</a:t>
            </a: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నను పరిశుద్ధపరచుటే నీ ధర్మమా (2)</a:t>
            </a:r>
          </a:p>
          <a:p>
            <a:pPr>
              <a:lnSpc>
                <a:spcPct val="150000"/>
              </a:lnSpc>
            </a:pPr>
            <a:endParaRPr lang="te-IN" sz="15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వినయముగల వారిని</a:t>
            </a: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తగిన సమయములో హెచ్చించువాడవని (2)</a:t>
            </a: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నీవు వాడు పాత్రనై నేనుండుటకై</a:t>
            </a: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నిలిచియుందును పవిత్రతతో (2)</a:t>
            </a: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హల్లెలూయా యేసయ్యా నీకే స్తోత్రమయా (2</a:t>
            </a:r>
            <a:r>
              <a:rPr lang="en-IN" sz="1500" dirty="0">
                <a:latin typeface="Anek Telugu SemiBold" pitchFamily="2" charset="0"/>
                <a:cs typeface="Anek Telugu SemiBold" pitchFamily="2" charset="0"/>
              </a:rPr>
              <a:t>)</a:t>
            </a:r>
            <a:endParaRPr lang="te-IN" sz="15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endParaRPr lang="te-IN" sz="15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దీన మనస్సు గలవారికే</a:t>
            </a: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సమృద్ధిగా కృపను దయచేయువాడవని (2)</a:t>
            </a: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నీ సముఖములో సజీవ సాక్షినై</a:t>
            </a: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కాపాడుకొందును మెళకువతో (2)</a:t>
            </a: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హల్లెలూయా యేసయ్యా నీకే స్తోత్రమయా (2</a:t>
            </a:r>
            <a:r>
              <a:rPr lang="en-IN" sz="1500" dirty="0">
                <a:latin typeface="Anek Telugu SemiBold" pitchFamily="2" charset="0"/>
                <a:cs typeface="Anek Telugu SemiBold" pitchFamily="2" charset="0"/>
              </a:rPr>
              <a:t>)</a:t>
            </a:r>
            <a:endParaRPr lang="te-IN" sz="1500" dirty="0">
              <a:latin typeface="Anek Telugu SemiBold" pitchFamily="2" charset="0"/>
              <a:cs typeface="Anek Telugu SemiBold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C1A603-19B4-4631-AF63-7E26FCE0AA94}"/>
              </a:ext>
            </a:extLst>
          </p:cNvPr>
          <p:cNvSpPr txBox="1"/>
          <p:nvPr/>
        </p:nvSpPr>
        <p:spPr>
          <a:xfrm>
            <a:off x="470323" y="332041"/>
            <a:ext cx="45446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కృప కృప నీ కృప</a:t>
            </a:r>
            <a:endParaRPr lang="en-US" sz="16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కృప కృప క్రీస్తు కృప (2)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నేనైతే నీ కృపయందు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నమ్మికయుంచి యున్నాను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నా నమ్మికయుంచి యున్నాను (2)</a:t>
            </a:r>
          </a:p>
          <a:p>
            <a:pPr>
              <a:lnSpc>
                <a:spcPct val="150000"/>
              </a:lnSpc>
            </a:pPr>
            <a:endParaRPr lang="te-IN" sz="16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కృపను గూర్చి న్యాయము గూర్చి నేను పాడెదను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 సన్నిధిలో నిర్దోషముతో నేను నడచెదను (2)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 కృపయే నాకు ఆధారం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ఆ కృపయే నాకు ఆదరణ (2)</a:t>
            </a:r>
          </a:p>
          <a:p>
            <a:pPr>
              <a:lnSpc>
                <a:spcPct val="150000"/>
              </a:lnSpc>
            </a:pPr>
            <a:endParaRPr lang="te-IN" sz="16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దీన దశలో నేన్నునప్పుడు నను మరువనిది నీ కృప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నేనీ స్థితిలో ఉన్నానంటే కేవలం అది నీ కృప (2)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 కృపయే నాకు ఆధారం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ఆ కృపయే నాకు ఆదరణ (2)</a:t>
            </a:r>
          </a:p>
        </p:txBody>
      </p:sp>
    </p:spTree>
    <p:extLst>
      <p:ext uri="{BB962C8B-B14F-4D97-AF65-F5344CB8AC3E}">
        <p14:creationId xmlns:p14="http://schemas.microsoft.com/office/powerpoint/2010/main" val="334249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1F474-87B0-C226-746A-F4BD47A88133}"/>
              </a:ext>
            </a:extLst>
          </p:cNvPr>
          <p:cNvSpPr txBox="1"/>
          <p:nvPr/>
        </p:nvSpPr>
        <p:spPr>
          <a:xfrm>
            <a:off x="437934" y="335845"/>
            <a:ext cx="464079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స్తుతి పాత్రుడా – స్తోత్రార్హుడా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స్తుతులందుకో - పూజార్హుడా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ఆకాశమందు నీవు తప్ప – </a:t>
            </a:r>
            <a:endParaRPr lang="en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నాకెవరున్నారు నా ప్రభు</a:t>
            </a:r>
            <a:r>
              <a:rPr lang="en-IN" sz="1600" dirty="0">
                <a:latin typeface="Anek Telugu SemiBold" pitchFamily="2" charset="0"/>
                <a:cs typeface="Anek Telugu SemiBold" pitchFamily="2" charset="0"/>
              </a:rPr>
              <a:t> (2)</a:t>
            </a: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స్తుతి పాత్రుడా.... ఆఆఅ</a:t>
            </a:r>
          </a:p>
          <a:p>
            <a:pPr>
              <a:lnSpc>
                <a:spcPct val="150000"/>
              </a:lnSpc>
            </a:pP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నా శత్రువులు నను తరుముచుండగా – </a:t>
            </a:r>
            <a:endParaRPr lang="en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నా యాత్మ నాలో కృంగెనే ప్రభూ –</a:t>
            </a:r>
            <a:r>
              <a:rPr lang="en-IN" sz="1600" dirty="0">
                <a:latin typeface="Anek Telugu SemiBold" pitchFamily="2" charset="0"/>
                <a:cs typeface="Anek Telugu SemiBold" pitchFamily="2" charset="0"/>
              </a:rPr>
              <a:t> (2)</a:t>
            </a: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నా మనస్సు నీ వైపు త్రిప్పిన వెంటనే – </a:t>
            </a:r>
            <a:endParaRPr lang="en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శత్రుల చేతినుండి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విడిపించినావు - కాపాడినావు –</a:t>
            </a:r>
            <a:r>
              <a:rPr lang="en-IN" sz="1600" dirty="0">
                <a:latin typeface="Anek Telugu SemiBold" pitchFamily="2" charset="0"/>
                <a:cs typeface="Anek Telugu SemiBold" pitchFamily="2" charset="0"/>
              </a:rPr>
              <a:t> (2)</a:t>
            </a: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endParaRPr lang="te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నా ప్రాణ స్నేహితులు నన్ను చూచి</a:t>
            </a:r>
            <a:endParaRPr lang="en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దూరాన నిలిచేరు నా ప్రభూ -2</a:t>
            </a: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నీ వాక్య ధ్యానమే నా త్రోవకు వెలుగై –</a:t>
            </a:r>
            <a:endParaRPr lang="en-IN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నను నిల్పెను</a:t>
            </a:r>
            <a:r>
              <a:rPr lang="en-IN" sz="1600" dirty="0"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నీ సన్నీధిలో - నీ సంఘములో 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46B4B-CD57-310D-B542-FE6B01F388E7}"/>
              </a:ext>
            </a:extLst>
          </p:cNvPr>
          <p:cNvSpPr txBox="1"/>
          <p:nvPr/>
        </p:nvSpPr>
        <p:spPr>
          <a:xfrm>
            <a:off x="5209592" y="174039"/>
            <a:ext cx="356859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9781">
              <a:lnSpc>
                <a:spcPct val="150000"/>
              </a:lnSpc>
            </a:pPr>
            <a:r>
              <a:rPr lang="te-IN" sz="1380" b="1" dirty="0">
                <a:latin typeface="Anek Telugu SemiBold" pitchFamily="2" charset="0"/>
                <a:cs typeface="Anek Telugu SemiBold" pitchFamily="2" charset="0"/>
              </a:rPr>
              <a:t>సుమధుర స్వరముల గానాలతో –</a:t>
            </a:r>
            <a:endParaRPr lang="en-IN" sz="138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380" b="1" dirty="0">
                <a:latin typeface="Anek Telugu SemiBold" pitchFamily="2" charset="0"/>
                <a:cs typeface="Anek Telugu SemiBold" pitchFamily="2" charset="0"/>
              </a:rPr>
              <a:t>వేలాది దూతల గళములతో</a:t>
            </a:r>
          </a:p>
          <a:p>
            <a:pPr defTabSz="439781">
              <a:lnSpc>
                <a:spcPct val="150000"/>
              </a:lnSpc>
            </a:pPr>
            <a:r>
              <a:rPr lang="te-IN" sz="1380" b="1" dirty="0">
                <a:latin typeface="Anek Telugu SemiBold" pitchFamily="2" charset="0"/>
                <a:cs typeface="Anek Telugu SemiBold" pitchFamily="2" charset="0"/>
              </a:rPr>
              <a:t>కొనియాడబడుచున్న నా యేసయ్యా – </a:t>
            </a:r>
            <a:endParaRPr lang="en-IN" sz="138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380" b="1" dirty="0">
                <a:latin typeface="Anek Telugu SemiBold" pitchFamily="2" charset="0"/>
                <a:cs typeface="Anek Telugu SemiBold" pitchFamily="2" charset="0"/>
              </a:rPr>
              <a:t>నీకే నా ఆరాధన (2)</a:t>
            </a:r>
          </a:p>
          <a:p>
            <a:pPr defTabSz="439781">
              <a:lnSpc>
                <a:spcPct val="150000"/>
              </a:lnSpc>
            </a:pPr>
            <a:r>
              <a:rPr lang="te-IN" sz="1380" b="1" dirty="0">
                <a:latin typeface="Anek Telugu SemiBold" pitchFamily="2" charset="0"/>
                <a:cs typeface="Anek Telugu SemiBold" pitchFamily="2" charset="0"/>
              </a:rPr>
              <a:t>మహదానందమే నాలో పరవశమే</a:t>
            </a:r>
          </a:p>
          <a:p>
            <a:pPr defTabSz="439781">
              <a:lnSpc>
                <a:spcPct val="150000"/>
              </a:lnSpc>
            </a:pPr>
            <a:r>
              <a:rPr lang="te-IN" sz="1380" b="1" dirty="0">
                <a:latin typeface="Anek Telugu SemiBold" pitchFamily="2" charset="0"/>
                <a:cs typeface="Anek Telugu SemiBold" pitchFamily="2" charset="0"/>
              </a:rPr>
              <a:t>నిన్ను స్తుతించిన ప్రతీక్షణం (2)</a:t>
            </a:r>
            <a:endParaRPr lang="en-IN" sz="138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endParaRPr lang="te-IN" sz="138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380" b="1" dirty="0">
                <a:latin typeface="Anek Telugu SemiBold" pitchFamily="2" charset="0"/>
                <a:cs typeface="Anek Telugu SemiBold" pitchFamily="2" charset="0"/>
              </a:rPr>
              <a:t>ఎడారి త్రోవలో నే నడిచినా – </a:t>
            </a:r>
            <a:endParaRPr lang="en-IN" sz="138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380" b="1" dirty="0">
                <a:latin typeface="Anek Telugu SemiBold" pitchFamily="2" charset="0"/>
                <a:cs typeface="Anek Telugu SemiBold" pitchFamily="2" charset="0"/>
              </a:rPr>
              <a:t>ఎరుగని మార్గములో నను నడిపినా</a:t>
            </a:r>
          </a:p>
          <a:p>
            <a:pPr defTabSz="439781">
              <a:lnSpc>
                <a:spcPct val="150000"/>
              </a:lnSpc>
            </a:pPr>
            <a:r>
              <a:rPr lang="te-IN" sz="1380" b="1" dirty="0">
                <a:latin typeface="Anek Telugu SemiBold" pitchFamily="2" charset="0"/>
                <a:cs typeface="Anek Telugu SemiBold" pitchFamily="2" charset="0"/>
              </a:rPr>
              <a:t>నా ముందు నడచిన జయవీరుడా – </a:t>
            </a:r>
            <a:endParaRPr lang="en-IN" sz="138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380" b="1" dirty="0">
                <a:latin typeface="Anek Telugu SemiBold" pitchFamily="2" charset="0"/>
                <a:cs typeface="Anek Telugu SemiBold" pitchFamily="2" charset="0"/>
              </a:rPr>
              <a:t>నా విజయ సంకేతమా (2)</a:t>
            </a:r>
          </a:p>
          <a:p>
            <a:pPr defTabSz="439781">
              <a:lnSpc>
                <a:spcPct val="150000"/>
              </a:lnSpc>
            </a:pPr>
            <a:r>
              <a:rPr lang="te-IN" sz="1380" b="1" dirty="0">
                <a:latin typeface="Anek Telugu SemiBold" pitchFamily="2" charset="0"/>
                <a:cs typeface="Anek Telugu SemiBold" pitchFamily="2" charset="0"/>
              </a:rPr>
              <a:t>నీవే నీవే – నా ఆనందము</a:t>
            </a:r>
          </a:p>
          <a:p>
            <a:pPr defTabSz="439781">
              <a:lnSpc>
                <a:spcPct val="150000"/>
              </a:lnSpc>
            </a:pPr>
            <a:r>
              <a:rPr lang="te-IN" sz="1380" b="1" dirty="0">
                <a:latin typeface="Anek Telugu SemiBold" pitchFamily="2" charset="0"/>
                <a:cs typeface="Anek Telugu SemiBold" pitchFamily="2" charset="0"/>
              </a:rPr>
              <a:t>నీవే నీవే – నా ఆధారము (2)</a:t>
            </a:r>
            <a:endParaRPr lang="en-IN" sz="138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endParaRPr lang="te-IN" sz="138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380" b="1" dirty="0">
                <a:latin typeface="Anek Telugu SemiBold" pitchFamily="2" charset="0"/>
                <a:cs typeface="Anek Telugu SemiBold" pitchFamily="2" charset="0"/>
              </a:rPr>
              <a:t>సంపూర్ణమైన నీ చిత్తమే – </a:t>
            </a:r>
            <a:endParaRPr lang="en-IN" sz="138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380" b="1" dirty="0">
                <a:latin typeface="Anek Telugu SemiBold" pitchFamily="2" charset="0"/>
                <a:cs typeface="Anek Telugu SemiBold" pitchFamily="2" charset="0"/>
              </a:rPr>
              <a:t>అనుకూలమైన సంకల్పమే</a:t>
            </a:r>
          </a:p>
          <a:p>
            <a:pPr defTabSz="439781">
              <a:lnSpc>
                <a:spcPct val="150000"/>
              </a:lnSpc>
            </a:pPr>
            <a:r>
              <a:rPr lang="te-IN" sz="1380" b="1" dirty="0">
                <a:latin typeface="Anek Telugu SemiBold" pitchFamily="2" charset="0"/>
                <a:cs typeface="Anek Telugu SemiBold" pitchFamily="2" charset="0"/>
              </a:rPr>
              <a:t>జరిగించుచున్నావు నను విడువక – </a:t>
            </a:r>
            <a:endParaRPr lang="en-IN" sz="138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380" b="1" dirty="0">
                <a:latin typeface="Anek Telugu SemiBold" pitchFamily="2" charset="0"/>
                <a:cs typeface="Anek Telugu SemiBold" pitchFamily="2" charset="0"/>
              </a:rPr>
              <a:t>నా ధైర్యము నీవేగా (2)</a:t>
            </a:r>
          </a:p>
          <a:p>
            <a:pPr defTabSz="439781">
              <a:lnSpc>
                <a:spcPct val="150000"/>
              </a:lnSpc>
            </a:pPr>
            <a:r>
              <a:rPr lang="te-IN" sz="1380" b="1" dirty="0">
                <a:latin typeface="Anek Telugu SemiBold" pitchFamily="2" charset="0"/>
                <a:cs typeface="Anek Telugu SemiBold" pitchFamily="2" charset="0"/>
              </a:rPr>
              <a:t>నీవే నీవే – నా జయగీతము</a:t>
            </a:r>
          </a:p>
          <a:p>
            <a:pPr defTabSz="439781">
              <a:lnSpc>
                <a:spcPct val="150000"/>
              </a:lnSpc>
            </a:pPr>
            <a:r>
              <a:rPr lang="te-IN" sz="1380" b="1" dirty="0">
                <a:latin typeface="Anek Telugu SemiBold" pitchFamily="2" charset="0"/>
                <a:cs typeface="Anek Telugu SemiBold" pitchFamily="2" charset="0"/>
              </a:rPr>
              <a:t>నీవే నీవే – నా స్తుతిగీతము (2)</a:t>
            </a:r>
          </a:p>
        </p:txBody>
      </p:sp>
    </p:spTree>
    <p:extLst>
      <p:ext uri="{BB962C8B-B14F-4D97-AF65-F5344CB8AC3E}">
        <p14:creationId xmlns:p14="http://schemas.microsoft.com/office/powerpoint/2010/main" val="253621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1293</TotalTime>
  <Words>312</Words>
  <Application>Microsoft Office PowerPoint</Application>
  <PresentationFormat>A4 Paper (210x297 mm)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Anek Telugu SemiBold</vt:lpstr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Yalapala</dc:creator>
  <cp:lastModifiedBy>Venu Yalapala</cp:lastModifiedBy>
  <cp:revision>159</cp:revision>
  <dcterms:created xsi:type="dcterms:W3CDTF">2024-09-21T15:36:03Z</dcterms:created>
  <dcterms:modified xsi:type="dcterms:W3CDTF">2025-08-02T16:46:35Z</dcterms:modified>
</cp:coreProperties>
</file>