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70" y="96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7-19T05:51:52.195" v="519" actId="20577"/>
      <pc:docMkLst>
        <pc:docMk/>
      </pc:docMkLst>
      <pc:sldChg chg="delSp modSp mod">
        <pc:chgData name="Venu Yalapala" userId="9feb8bbceceecaca" providerId="LiveId" clId="{CD4B1779-0926-477D-B902-440342C52CB5}" dt="2025-07-19T05:47:14.290" v="477" actId="20577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7-19T05:46:52.412" v="464" actId="20577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19T05:47:14.290" v="477" actId="20577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7-19T05:51:52.195" v="519" actId="20577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7-19T05:51:52.195" v="519" actId="20577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7-19T05:50:43.916" v="518" actId="403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8239660" y="651679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b="0" smtClean="0"/>
              <a:pPr/>
              <a:t>19-07-2025</a:t>
            </a:fld>
            <a:endParaRPr lang="en-IN" b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7A430-915D-82F6-029F-807C646A6472}"/>
              </a:ext>
            </a:extLst>
          </p:cNvPr>
          <p:cNvSpPr/>
          <p:nvPr userDrawn="1"/>
        </p:nvSpPr>
        <p:spPr>
          <a:xfrm>
            <a:off x="5029914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1D0023-F5DF-8DC1-8B63-8D0A6DE75D18}"/>
              </a:ext>
            </a:extLst>
          </p:cNvPr>
          <p:cNvSpPr/>
          <p:nvPr userDrawn="1"/>
        </p:nvSpPr>
        <p:spPr>
          <a:xfrm>
            <a:off x="235723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950E5A-63C0-4187-892B-9549599FCD15}"/>
              </a:ext>
            </a:extLst>
          </p:cNvPr>
          <p:cNvSpPr txBox="1"/>
          <p:nvPr/>
        </p:nvSpPr>
        <p:spPr>
          <a:xfrm>
            <a:off x="5228323" y="347032"/>
            <a:ext cx="48834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నీవు చేసిన మేళ్లకు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నీవు చూపిన కృపలకు (2)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వందనం యేసయ్యా (4)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ఏపాటివాడనని నేను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నన్నెంతగానో ప్రేమించావు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అంచెలంచెలుగా హెచ్చించి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నన్నెంతగానో దీవించావు (2)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బలహీనుడనైన నన్ను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నీవెంతగానో బలపరచావు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క్రీస్తేసు మహిమైశ్వర్యములో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ప్రతి అవసరమును తీర్చావు 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1A603-19B4-4631-AF63-7E26FCE0AA94}"/>
              </a:ext>
            </a:extLst>
          </p:cNvPr>
          <p:cNvSpPr txBox="1"/>
          <p:nvPr/>
        </p:nvSpPr>
        <p:spPr>
          <a:xfrm>
            <a:off x="470323" y="332041"/>
            <a:ext cx="45446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ఆధారం నీవేనయ్యా (2)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కాలము మారినా కష్టాలు తీరినా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కారణం నీవేనయ్యా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యేసయ్యా కారణం నీవేనయ్యా        </a:t>
            </a:r>
          </a:p>
          <a:p>
            <a:pPr>
              <a:lnSpc>
                <a:spcPct val="150000"/>
              </a:lnSpc>
            </a:pPr>
            <a:endParaRPr lang="te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లోకంలో ఎన్నో జయాలు 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చూసాను నేనింత కాలం (2)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అయినను ఎందుకో నెమ్మది లేదు (2)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సమాధానం కొదువైనది యేసయ్యా 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సమాధానం కొదువైనది</a:t>
            </a:r>
          </a:p>
          <a:p>
            <a:pPr>
              <a:lnSpc>
                <a:spcPct val="150000"/>
              </a:lnSpc>
            </a:pPr>
            <a:endParaRPr lang="te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ఐశ్వర్యం కొదువేమి లేదు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కుటుంబములో కలతేమి లేదు (2)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అయినను ఎందుకో నెమ్మది లేదు (2)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సమాధానం కొదువైనది యేసయ్యా 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సమాధానం కొదువైనది</a:t>
            </a: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1F474-87B0-C226-746A-F4BD47A88133}"/>
              </a:ext>
            </a:extLst>
          </p:cNvPr>
          <p:cNvSpPr txBox="1"/>
          <p:nvPr/>
        </p:nvSpPr>
        <p:spPr>
          <a:xfrm>
            <a:off x="437934" y="335845"/>
            <a:ext cx="46407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దీనుడా అజేయుడా – ఆదరణ కిరణమా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పూజ్యుడ పరిపూర్ణుడా – ఆనంద నిలయమా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జీవదాతవు నీవని శృతి మించి పాడనా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జీవధారవు నీవని కానుకనై పూజించనా (2)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అక్షయ దీపము నీవే – నా రక్షణ శృంగము నీవే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స్వరార్చన చేసెద నీకే – నా స్తుతులర్పించెద నీకే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endParaRPr lang="te-IN" sz="12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సమ్మతిలేని సుడిగుండాలే ఆవరించగా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గమనములేని పోరాటాలే తరుముచుండగా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నిరుపేదనైన నా యెడల సందేహమేమి లేకుండా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హేతువే లేని ప్రేమ చూపించి </a:t>
            </a:r>
          </a:p>
          <a:p>
            <a:pPr>
              <a:lnSpc>
                <a:spcPct val="150000"/>
              </a:lnSpc>
            </a:pP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సిలువ చాటునే దాచావు (2)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సంతోషము నీవే – అమృత సంగీతము నీవే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స్తుతిమాలిక నీకే – వజ్ర సంకల్పము నీవే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endParaRPr lang="te-IN" sz="12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సత్య ప్రమాణము నెరవేర్చుటకే – మార్గదర్శివై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నిత్య నిబంధన నాతో చేసిన – సత్యవంతుడా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విరిగి నలిగిన మనస్సుతో – హృదయార్చనే చేసెద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కరుణ నీడలో – కృపా వాడలో  </a:t>
            </a:r>
          </a:p>
          <a:p>
            <a:pPr>
              <a:lnSpc>
                <a:spcPct val="150000"/>
              </a:lnSpc>
            </a:pP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నీతో ఉంటే చాలయ్యా (2)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కర్తవ్యము నీవే – కనుల పండుగ నీవేగా</a:t>
            </a:r>
            <a:br>
              <a:rPr lang="te-IN" sz="12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200" dirty="0">
                <a:latin typeface="Anek Telugu SemiBold" pitchFamily="2" charset="0"/>
                <a:cs typeface="Anek Telugu SemiBold" pitchFamily="2" charset="0"/>
              </a:rPr>
              <a:t>విశ్వాసము నీవే – విజయశిఖరము నీవేగా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46B4B-CD57-310D-B542-FE6B01F388E7}"/>
              </a:ext>
            </a:extLst>
          </p:cNvPr>
          <p:cNvSpPr txBox="1"/>
          <p:nvPr/>
        </p:nvSpPr>
        <p:spPr>
          <a:xfrm>
            <a:off x="5245006" y="343995"/>
            <a:ext cx="47498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నా దాగు చోటు నా ఆశ్రయము 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నీవే నీవే నా యేసయ్యా || 2 || 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నీవే నా ఆధారము 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నీవే నా ఆనందము </a:t>
            </a:r>
          </a:p>
          <a:p>
            <a:pPr defTabSz="439781"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ఎండిన ఎడారిలో వేదన శోధనలో 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కడతేరి పోవు నన్ను కాపాడినావే ( 2 )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దీవెన వర్షంతో నన్ను దర్శించి</a:t>
            </a:r>
            <a:endParaRPr lang="en-IN" sz="16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పచ్చని పచ్చికగ నన్ను మార్చినావే ( 2 )</a:t>
            </a:r>
          </a:p>
          <a:p>
            <a:pPr defTabSz="439781"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హెర్మోను పర్వతాన 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కృపా క్షేమ సన్నిధాన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నివసింప కోరెనే  నా హృదయమెంతో ( 2 )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మహిమాత్మ  ప్రోక్షణతో మధురానుబంధముతో 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నన్ను నిలిపితివే నీ సత్య కృపలో ( 2 ) </a:t>
            </a:r>
          </a:p>
        </p:txBody>
      </p:sp>
    </p:spTree>
    <p:extLst>
      <p:ext uri="{BB962C8B-B14F-4D97-AF65-F5344CB8AC3E}">
        <p14:creationId xmlns:p14="http://schemas.microsoft.com/office/powerpoint/2010/main" val="2536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1267</TotalTime>
  <Words>282</Words>
  <Application>Microsoft Office PowerPoint</Application>
  <PresentationFormat>A4 Paper (210x297 mm)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159</cp:revision>
  <dcterms:created xsi:type="dcterms:W3CDTF">2024-09-21T15:36:03Z</dcterms:created>
  <dcterms:modified xsi:type="dcterms:W3CDTF">2025-07-19T05:53:42Z</dcterms:modified>
</cp:coreProperties>
</file>