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672" y="156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09-20T05:40:36.008" v="688" actId="403"/>
      <pc:docMkLst>
        <pc:docMk/>
      </pc:docMkLst>
      <pc:sldChg chg="addSp delSp modSp new mod">
        <pc:chgData name="Venu Yalapala" userId="9feb8bbceceecaca" providerId="LiveId" clId="{54B247B9-47FF-4355-BF58-C7E85F55D2E7}" dt="2025-09-20T05:36:17.186" v="598" actId="1035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09-20T05:33:13.413" v="540" actId="404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09-20T05:34:30.133" v="564" actId="20577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09-20T05:36:17.186" v="598" actId="1035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09-20T05:33:46.426" v="543" actId="14100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09-20T05:40:36.008" v="688" actId="403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09-20T05:37:28.819" v="619" actId="20577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09-20T05:38:05.559" v="629" actId="255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09-20T05:40:36.008" v="688" actId="403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09-20T05:39:42.320" v="679" actId="20577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20-09-2025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20-09-2025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20-09-2025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ఒక ఆశ ఉందయ్యా నా కోరిక తీర్చయ్యా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మనవిను యేసయ్యా ప్రత్యుత్తరమిమ్మయ్య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యవనకాలమందు నీ కాడి మోయగా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బలమైన విల్లుగా నన్ను మార్చవా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యూదుల రక్షణకై రాజు శాసనము మార్చి-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ఎస్తేరు ఆశను తీర్చిన దేవా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ఈ తరములో మా మనవులను ఆలకించవా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మా దేశములో మహా రక్షణ కలుగజేయవా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నత్తివాడైనను ఫరో ఎదుట నిలబెట్టి-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మోషే ఆశను తీర్చిన దేవా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ఈ తరములో నీ చిత్తముకై ఎదురు చూడగా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అగ్ని చేత నను దర్శించి నీ చిత్తము తెలుపవా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ఎంత మంచి దేవుడవయ్యా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ఎంత మంచి దేవుడవేసయ్యా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చింతలన్ని తీరేనయ్యా నిను చేరగా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     ఎంత మంచి దేవుడవేసయ్యా (2) 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ఘోరపాపినైన నేనూ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దూరంగా పారిపోగా (2)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ప్రేమతో నను క్షమియించి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    నను హత్తుకొన్నావయ్యా (2)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నాకున్న వారందరూ –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విడచిపోయిననూ (2)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ఎన్నెన్నో ఇబ్బందులకు గురి చేసిననూ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నను నీవు విడువలేదయ్యా (2)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686174" y="4894580"/>
            <a:ext cx="3038475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స్తుతి పాడుటకే బ్రతికించిన – జీవనదాతవు నీవేనయ్యా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ఇన్నాళ్లుగా నను పోషించిన – తల్లివలె నను ఓదార్చిన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ప్రేమ నాపై ఎన్నడు మారదు యేసయ్యా (2)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జీవితకాలమంతా ఆధారం నీవేనయ్యా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నా జీవితకాలమంతా ఆరాధించి ఘనపరతును</a:t>
            </a:r>
          </a:p>
          <a:p>
            <a:pPr algn="ctr">
              <a:lnSpc>
                <a:spcPct val="150000"/>
              </a:lnSpc>
            </a:pPr>
            <a:endParaRPr lang="te-IN" sz="10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1. </a:t>
            </a: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ప్రాణభయమును తొలగించినావు –</a:t>
            </a:r>
            <a:endParaRPr lang="en-IN" sz="10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ప్రాకారములను స్థాపించినావు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సర్వజనులలో నీ మహిమ వివరింప</a:t>
            </a:r>
            <a:endParaRPr lang="en-IN" sz="10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దీర్ఘాయువుతో నను నింపినావు (2)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కృపా బాహుళ్యమే వీడని అనుబంధమై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తలచిన ప్రతిక్షణమున నూతన బలమిచ్చెను</a:t>
            </a:r>
          </a:p>
          <a:p>
            <a:pPr algn="ctr">
              <a:lnSpc>
                <a:spcPct val="150000"/>
              </a:lnSpc>
            </a:pPr>
            <a:endParaRPr lang="te-IN" sz="10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2. </a:t>
            </a: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నాపై ఉదయించె నీ మహిమ కిరణాలు – కనుమరుగాయెను నా దుఖ:దినములు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కృపలనుపొంది నీ కాడి మోయుటకు</a:t>
            </a:r>
            <a:endParaRPr lang="en-IN" sz="10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లోకములోనుండి ఏర్పరచినావు (2)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దివ్య సంకల్పమే- అవనిలో శుభప్రదమై</a:t>
            </a:r>
          </a:p>
          <a:p>
            <a:pPr algn="ctr">
              <a:lnSpc>
                <a:spcPct val="150000"/>
              </a:lnSpc>
            </a:pPr>
            <a:r>
              <a:rPr lang="te-IN" sz="10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నిత్య రాజ్యమునకై నిరీక్షణ కలిగించెను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కుమ్మరి ఓ కుమ్మరి జగతుత్పత్తిదారి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జిగట మన్నైన నా వంక చల్లగ చూడుమయ్యా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చల్లగ చూడుమయ్యా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పనికిరాని పాత్రనని – పారవేయకుమా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పొంగి పొరలు పాత్రగా – నన్ను నింపుమా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సువార్తలోని పాత్రలన్నీ – శ్రీ యేసుని పొగడుచుండ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సాక్షిగానుండు పాత్రగజేసి – సత్యముతో నింపుము తండ్రి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సత్యముతో నింపుము తండ్రి</a:t>
            </a:r>
            <a:endParaRPr lang="en-IN" sz="10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||కుమ్మరి||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విలువలేని పాత్రను నేను – కొనువారు లేరెవ్వరు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వెలలేని నీదు రక్తంబుతో – వెలుగొందు పాత్రగజేసి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ఆటంకములనుండి తప్పించి నన్ను – ఎల్లప్పుడు కావుమయ్యా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పగిలియున్న పాత్రను నేను – సరిచేసి వాడుమయ్యా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సరిచేసి వాడుమయ్యా</a:t>
            </a:r>
            <a:endParaRPr lang="en-IN" sz="10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||కుమ్మరి||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నాతో మాట్లాడు ప్రభువా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నీవే మాట్లాడుమయ్యా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నీవు పలికితే నాకు మేలయ్యా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దర్శనమే నాకు చాలయ్యా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.1.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వాక్యమే నన్ను బ్రతికించేది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బాధలలో నెమ్మదినిచ్చేది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వాక్యమే స్వస్థత కలిగించేది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వేదనలో ఆదరణిచ్చేది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3.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వాక్యమే నన్ను నడిపించేది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మార్గములో వెలుతురునిచ్చేది (2)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నేనెల్లప్పుడు యెహోవాను సన్నుతించెదన్‌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నిత్యము ఆయన కీర్తి నా నోట నుండున్‌ -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అంతా నా మేలుకే - ఆరాధనా యేసుకే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అంతా నా మంచికే –</a:t>
            </a:r>
            <a:endParaRPr lang="en-IN" sz="118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తన చిత్తమునకు తల వంచితే-(2)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అరాధన ఆపను - స్తుతియించుట మానను -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స్తుతియించుట మానను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8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కన్నీల్లే పానములైన - కఠిన దుఃఖ బాధలైన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స్థితిగతులే మారిన - అవకాశం చేజారిన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మారదు యేసు ప్రేమ - నిత్యుడైన తండ్రి ప్రేమ -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మారదు యేసు ప్రేమ - నిత్యుడైన తండ్రి ప్రేమ -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8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ఆస్తులన్ని కోల్పొయిన - కన్నవారే కునుమరుగైన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ఊపిరి బరువైన - గుండెలే పగిలినా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యెహోవా యిచ్చెను - యెహోవా తీసికొనెను -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8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ఆయన నామమునకే - స్తుతి కలుగు గాక - (2)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తేజోమయా యేసయ్యా –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స్తుతి పాత్రుడవు నీవయ్యా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అ.ప. : మహిమ ఘనత ప్రభావములు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సమస్తము నీకేనయా</a:t>
            </a:r>
          </a:p>
          <a:p>
            <a:pPr algn="ctr">
              <a:lnSpc>
                <a:spcPct val="150000"/>
              </a:lnSpc>
            </a:pPr>
            <a:endParaRPr lang="te-IN" sz="12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1. నిజమైన దేవా నీవంటివాడు లేడు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మహాత్మ్యము గల నిన్ను పోలినవాడెవడు (2)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నామము ఘనమైనదయా –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నరులు నీకు భయపడెదరయా (2)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|| మహిమ ఘనత ||</a:t>
            </a:r>
          </a:p>
          <a:p>
            <a:pPr algn="ctr">
              <a:lnSpc>
                <a:spcPct val="150000"/>
              </a:lnSpc>
            </a:pPr>
            <a:endParaRPr lang="te-IN" sz="1200" b="1" i="0" dirty="0">
              <a:solidFill>
                <a:schemeClr val="tx1"/>
              </a:solidFill>
              <a:effectLst/>
              <a:latin typeface="Anek Telugu" pitchFamily="2" charset="0"/>
              <a:cs typeface="Anek Telugu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2. జనములకు రాజా జీవముగలిగిన నాథా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సమస్తము నిర్మించినవాడవు నీవెగదా (2)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నీ ఉగ్రత తాళలేమయా –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మేలు చేయగలవు నీవయా (2)</a:t>
            </a:r>
          </a:p>
          <a:p>
            <a:pPr algn="ctr">
              <a:lnSpc>
                <a:spcPct val="150000"/>
              </a:lnSpc>
            </a:pPr>
            <a:r>
              <a:rPr lang="te-IN" sz="1200" b="1" i="0" dirty="0">
                <a:solidFill>
                  <a:schemeClr val="tx1"/>
                </a:solidFill>
                <a:effectLst/>
                <a:latin typeface="Anek Telugu" pitchFamily="2" charset="0"/>
                <a:cs typeface="Anek Telugu" pitchFamily="2" charset="0"/>
              </a:rPr>
              <a:t>|| మహిమ ఘనత ||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ప్రేమ ఎంతో అపారము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వర్ణింపతరమా నా ప్రభూ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పులకింప చేసెను నా హృది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హృదయేశ్వరా నా యేసువా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R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ఎంతో ప్రేమించి</a:t>
            </a: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–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నాదు పాపమె క్షమియించి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కృప కనికరముల నీడలో</a:t>
            </a: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చేర్చిన నా ప్రభూ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జీవితమంతా స్తుతియించినా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తీరునా నీ ఋణం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నీదు సన్నిధిలో కాంక్షించి</a:t>
            </a: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–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పాప బ్రతుకే వీడితిని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నీదు జీవమె నిండుగ</a:t>
            </a: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నాలో నింపుము నా ప్రభు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జీవితమంతా నీ ప్రేమనూ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చాటుచు నుందును</a:t>
            </a: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1454</TotalTime>
  <Words>597</Words>
  <Application>Microsoft Office PowerPoint</Application>
  <PresentationFormat>A4 Paper (210x297 mm)</PresentationFormat>
  <Paragraphs>116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Anek Telugu</vt:lpstr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2025-09-20T05:40:42Z</dcterms:modified>
</cp:coreProperties>
</file>