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258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 showGuides="1">
      <p:cViewPr varScale="1">
        <p:scale>
          <a:sx n="98" d="100"/>
          <a:sy n="98" d="100"/>
        </p:scale>
        <p:origin x="414" y="72"/>
      </p:cViewPr>
      <p:guideLst>
        <p:guide orient="horz" pos="2137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u Yalapala" userId="9feb8bbceceecaca" providerId="LiveId" clId="{282BCC90-DA09-49A0-BCEB-FBBFF0EE3CC4}"/>
    <pc:docChg chg="undo redo custSel addSld delSld modSld addMainMaster delMainMaster modMainMaster">
      <pc:chgData name="Venu Yalapala" userId="9feb8bbceceecaca" providerId="LiveId" clId="{282BCC90-DA09-49A0-BCEB-FBBFF0EE3CC4}" dt="2025-06-14T14:07:24.806" v="642" actId="2711"/>
      <pc:docMkLst>
        <pc:docMk/>
      </pc:docMkLst>
      <pc:sldChg chg="addSp delSp modSp mod modClrScheme chgLayout">
        <pc:chgData name="Venu Yalapala" userId="9feb8bbceceecaca" providerId="LiveId" clId="{282BCC90-DA09-49A0-BCEB-FBBFF0EE3CC4}" dt="2025-06-14T14:06:40.647" v="636"/>
        <pc:sldMkLst>
          <pc:docMk/>
          <pc:sldMk cId="3342490066" sldId="256"/>
        </pc:sldMkLst>
        <pc:spChg chg="add mod">
          <ac:chgData name="Venu Yalapala" userId="9feb8bbceceecaca" providerId="LiveId" clId="{282BCC90-DA09-49A0-BCEB-FBBFF0EE3CC4}" dt="2025-05-24T18:36:49.092" v="294" actId="20577"/>
          <ac:spMkLst>
            <pc:docMk/>
            <pc:sldMk cId="3342490066" sldId="256"/>
            <ac:spMk id="2" creationId="{3677D164-3D42-4CA2-F7B4-A173B6736AD4}"/>
          </ac:spMkLst>
        </pc:spChg>
        <pc:spChg chg="del">
          <ac:chgData name="Venu Yalapala" userId="9feb8bbceceecaca" providerId="LiveId" clId="{282BCC90-DA09-49A0-BCEB-FBBFF0EE3CC4}" dt="2025-05-24T18:26:31.109" v="145" actId="478"/>
          <ac:spMkLst>
            <pc:docMk/>
            <pc:sldMk cId="3342490066" sldId="256"/>
            <ac:spMk id="2" creationId="{CEBA6011-CA21-438F-B7D1-377168C5DA16}"/>
          </ac:spMkLst>
        </pc:spChg>
        <pc:spChg chg="add del mod ord">
          <ac:chgData name="Venu Yalapala" userId="9feb8bbceceecaca" providerId="LiveId" clId="{282BCC90-DA09-49A0-BCEB-FBBFF0EE3CC4}" dt="2025-05-24T18:23:37.532" v="107" actId="700"/>
          <ac:spMkLst>
            <pc:docMk/>
            <pc:sldMk cId="3342490066" sldId="256"/>
            <ac:spMk id="3" creationId="{63D12E32-E886-89F9-989F-D40A4C55CB63}"/>
          </ac:spMkLst>
        </pc:spChg>
        <pc:spChg chg="add del mod">
          <ac:chgData name="Venu Yalapala" userId="9feb8bbceceecaca" providerId="LiveId" clId="{282BCC90-DA09-49A0-BCEB-FBBFF0EE3CC4}" dt="2025-05-24T18:19:37.497" v="91" actId="478"/>
          <ac:spMkLst>
            <pc:docMk/>
            <pc:sldMk cId="3342490066" sldId="256"/>
            <ac:spMk id="3" creationId="{EA9141BE-8028-646F-976E-AADC77C70E53}"/>
          </ac:spMkLst>
        </pc:spChg>
        <pc:spChg chg="mod">
          <ac:chgData name="Venu Yalapala" userId="9feb8bbceceecaca" providerId="LiveId" clId="{282BCC90-DA09-49A0-BCEB-FBBFF0EE3CC4}" dt="2025-05-24T18:25:46.144" v="120" actId="14100"/>
          <ac:spMkLst>
            <pc:docMk/>
            <pc:sldMk cId="3342490066" sldId="256"/>
            <ac:spMk id="4" creationId="{7B702E0D-FD8D-4F00-8F9D-9ACEED91C763}"/>
          </ac:spMkLst>
        </pc:spChg>
        <pc:spChg chg="add del">
          <ac:chgData name="Venu Yalapala" userId="9feb8bbceceecaca" providerId="LiveId" clId="{282BCC90-DA09-49A0-BCEB-FBBFF0EE3CC4}" dt="2025-05-24T18:25:38.057" v="118" actId="11529"/>
          <ac:spMkLst>
            <pc:docMk/>
            <pc:sldMk cId="3342490066" sldId="256"/>
            <ac:spMk id="5" creationId="{B44EC04A-64E2-9651-8B31-E51135531375}"/>
          </ac:spMkLst>
        </pc:spChg>
        <pc:spChg chg="del mod topLvl">
          <ac:chgData name="Venu Yalapala" userId="9feb8bbceceecaca" providerId="LiveId" clId="{282BCC90-DA09-49A0-BCEB-FBBFF0EE3CC4}" dt="2025-05-24T18:29:18.609" v="191" actId="478"/>
          <ac:spMkLst>
            <pc:docMk/>
            <pc:sldMk cId="3342490066" sldId="256"/>
            <ac:spMk id="11" creationId="{0E606F7A-0439-43E4-A07F-A35A8691EB42}"/>
          </ac:spMkLst>
        </pc:spChg>
        <pc:spChg chg="mod topLvl">
          <ac:chgData name="Venu Yalapala" userId="9feb8bbceceecaca" providerId="LiveId" clId="{282BCC90-DA09-49A0-BCEB-FBBFF0EE3CC4}" dt="2025-06-14T14:05:27.376" v="617" actId="1035"/>
          <ac:spMkLst>
            <pc:docMk/>
            <pc:sldMk cId="3342490066" sldId="256"/>
            <ac:spMk id="12" creationId="{DD950E5A-63C0-4187-892B-9549599FCD15}"/>
          </ac:spMkLst>
        </pc:spChg>
        <pc:spChg chg="mod topLvl">
          <ac:chgData name="Venu Yalapala" userId="9feb8bbceceecaca" providerId="LiveId" clId="{282BCC90-DA09-49A0-BCEB-FBBFF0EE3CC4}" dt="2025-05-24T18:29:13.426" v="190" actId="165"/>
          <ac:spMkLst>
            <pc:docMk/>
            <pc:sldMk cId="3342490066" sldId="256"/>
            <ac:spMk id="13" creationId="{26F461D1-594E-4D24-8238-761378173A6A}"/>
          </ac:spMkLst>
        </pc:spChg>
        <pc:spChg chg="del">
          <ac:chgData name="Venu Yalapala" userId="9feb8bbceceecaca" providerId="LiveId" clId="{282BCC90-DA09-49A0-BCEB-FBBFF0EE3CC4}" dt="2025-05-24T18:26:31.109" v="145" actId="478"/>
          <ac:spMkLst>
            <pc:docMk/>
            <pc:sldMk cId="3342490066" sldId="256"/>
            <ac:spMk id="14" creationId="{AD044142-8A4B-48E2-8204-53A1EBC016D8}"/>
          </ac:spMkLst>
        </pc:spChg>
        <pc:spChg chg="mod ord topLvl">
          <ac:chgData name="Venu Yalapala" userId="9feb8bbceceecaca" providerId="LiveId" clId="{282BCC90-DA09-49A0-BCEB-FBBFF0EE3CC4}" dt="2025-06-14T14:06:40.647" v="636"/>
          <ac:spMkLst>
            <pc:docMk/>
            <pc:sldMk cId="3342490066" sldId="256"/>
            <ac:spMk id="15" creationId="{F0C1A603-19B4-4631-AF63-7E26FCE0AA94}"/>
          </ac:spMkLst>
        </pc:spChg>
        <pc:grpChg chg="del mod">
          <ac:chgData name="Venu Yalapala" userId="9feb8bbceceecaca" providerId="LiveId" clId="{282BCC90-DA09-49A0-BCEB-FBBFF0EE3CC4}" dt="2025-05-24T18:29:08.680" v="189" actId="478"/>
          <ac:grpSpMkLst>
            <pc:docMk/>
            <pc:sldMk cId="3342490066" sldId="256"/>
            <ac:grpSpMk id="9" creationId="{A7E1EC36-C610-4951-92FB-5FA9BAA559EC}"/>
          </ac:grpSpMkLst>
        </pc:grpChg>
        <pc:grpChg chg="del">
          <ac:chgData name="Venu Yalapala" userId="9feb8bbceceecaca" providerId="LiveId" clId="{282BCC90-DA09-49A0-BCEB-FBBFF0EE3CC4}" dt="2025-05-24T18:29:13.426" v="190" actId="165"/>
          <ac:grpSpMkLst>
            <pc:docMk/>
            <pc:sldMk cId="3342490066" sldId="256"/>
            <ac:grpSpMk id="10" creationId="{BD4861E3-0140-4666-A772-E1339125A35F}"/>
          </ac:grpSpMkLst>
        </pc:grpChg>
      </pc:sldChg>
      <pc:sldChg chg="modSp del mod">
        <pc:chgData name="Venu Yalapala" userId="9feb8bbceceecaca" providerId="LiveId" clId="{282BCC90-DA09-49A0-BCEB-FBBFF0EE3CC4}" dt="2025-05-24T18:36:45.212" v="293" actId="47"/>
        <pc:sldMkLst>
          <pc:docMk/>
          <pc:sldMk cId="3419142628" sldId="257"/>
        </pc:sldMkLst>
        <pc:spChg chg="mod">
          <ac:chgData name="Venu Yalapala" userId="9feb8bbceceecaca" providerId="LiveId" clId="{282BCC90-DA09-49A0-BCEB-FBBFF0EE3CC4}" dt="2025-05-24T18:17:00.935" v="88" actId="1076"/>
          <ac:spMkLst>
            <pc:docMk/>
            <pc:sldMk cId="3419142628" sldId="257"/>
            <ac:spMk id="7" creationId="{C5F65C11-52F8-415B-A70B-C02268F6F4A1}"/>
          </ac:spMkLst>
        </pc:spChg>
        <pc:spChg chg="mod">
          <ac:chgData name="Venu Yalapala" userId="9feb8bbceceecaca" providerId="LiveId" clId="{282BCC90-DA09-49A0-BCEB-FBBFF0EE3CC4}" dt="2025-05-24T18:17:07.903" v="89" actId="1076"/>
          <ac:spMkLst>
            <pc:docMk/>
            <pc:sldMk cId="3419142628" sldId="257"/>
            <ac:spMk id="12" creationId="{DD950E5A-63C0-4187-892B-9549599FCD15}"/>
          </ac:spMkLst>
        </pc:spChg>
      </pc:sldChg>
      <pc:sldChg chg="addSp delSp modSp new mod">
        <pc:chgData name="Venu Yalapala" userId="9feb8bbceceecaca" providerId="LiveId" clId="{282BCC90-DA09-49A0-BCEB-FBBFF0EE3CC4}" dt="2025-06-14T14:07:24.806" v="642" actId="2711"/>
        <pc:sldMkLst>
          <pc:docMk/>
          <pc:sldMk cId="2536218313" sldId="258"/>
        </pc:sldMkLst>
        <pc:spChg chg="del mod topLvl">
          <ac:chgData name="Venu Yalapala" userId="9feb8bbceceecaca" providerId="LiveId" clId="{282BCC90-DA09-49A0-BCEB-FBBFF0EE3CC4}" dt="2025-05-24T18:35:13.540" v="262" actId="478"/>
          <ac:spMkLst>
            <pc:docMk/>
            <pc:sldMk cId="2536218313" sldId="258"/>
            <ac:spMk id="3" creationId="{283D215C-71CB-F31F-9E9E-DD53460DFFAF}"/>
          </ac:spMkLst>
        </pc:spChg>
        <pc:spChg chg="mod topLvl">
          <ac:chgData name="Venu Yalapala" userId="9feb8bbceceecaca" providerId="LiveId" clId="{282BCC90-DA09-49A0-BCEB-FBBFF0EE3CC4}" dt="2025-06-14T14:07:24.806" v="642" actId="2711"/>
          <ac:spMkLst>
            <pc:docMk/>
            <pc:sldMk cId="2536218313" sldId="258"/>
            <ac:spMk id="4" creationId="{FB41F474-87B0-C226-746A-F4BD47A88133}"/>
          </ac:spMkLst>
        </pc:spChg>
        <pc:spChg chg="mod topLvl">
          <ac:chgData name="Venu Yalapala" userId="9feb8bbceceecaca" providerId="LiveId" clId="{282BCC90-DA09-49A0-BCEB-FBBFF0EE3CC4}" dt="2025-05-24T18:36:37.213" v="291" actId="20577"/>
          <ac:spMkLst>
            <pc:docMk/>
            <pc:sldMk cId="2536218313" sldId="258"/>
            <ac:spMk id="5" creationId="{378DC577-39F5-A6AC-DF89-B2666B06ACF9}"/>
          </ac:spMkLst>
        </pc:spChg>
        <pc:spChg chg="mod topLvl">
          <ac:chgData name="Venu Yalapala" userId="9feb8bbceceecaca" providerId="LiveId" clId="{282BCC90-DA09-49A0-BCEB-FBBFF0EE3CC4}" dt="2025-06-14T14:07:00.148" v="638" actId="403"/>
          <ac:spMkLst>
            <pc:docMk/>
            <pc:sldMk cId="2536218313" sldId="258"/>
            <ac:spMk id="7" creationId="{37D46B4B-CD57-310D-B542-FE6B01F388E7}"/>
          </ac:spMkLst>
        </pc:spChg>
        <pc:spChg chg="del mod topLvl">
          <ac:chgData name="Venu Yalapala" userId="9feb8bbceceecaca" providerId="LiveId" clId="{282BCC90-DA09-49A0-BCEB-FBBFF0EE3CC4}" dt="2025-05-24T18:35:57.934" v="278" actId="478"/>
          <ac:spMkLst>
            <pc:docMk/>
            <pc:sldMk cId="2536218313" sldId="258"/>
            <ac:spMk id="8" creationId="{C9BF4F91-E0EE-9A39-D724-D3D471354ACE}"/>
          </ac:spMkLst>
        </pc:spChg>
        <pc:spChg chg="mod topLvl">
          <ac:chgData name="Venu Yalapala" userId="9feb8bbceceecaca" providerId="LiveId" clId="{282BCC90-DA09-49A0-BCEB-FBBFF0EE3CC4}" dt="2025-05-24T18:36:40.400" v="292" actId="20577"/>
          <ac:spMkLst>
            <pc:docMk/>
            <pc:sldMk cId="2536218313" sldId="258"/>
            <ac:spMk id="9" creationId="{4DA14023-6190-39C5-C6B6-5C235D6210F9}"/>
          </ac:spMkLst>
        </pc:spChg>
        <pc:grpChg chg="add del mod">
          <ac:chgData name="Venu Yalapala" userId="9feb8bbceceecaca" providerId="LiveId" clId="{282BCC90-DA09-49A0-BCEB-FBBFF0EE3CC4}" dt="2025-05-24T18:35:11.103" v="261" actId="165"/>
          <ac:grpSpMkLst>
            <pc:docMk/>
            <pc:sldMk cId="2536218313" sldId="258"/>
            <ac:grpSpMk id="2" creationId="{0C4B62AE-AD81-EF6D-AAC3-16644B9928D8}"/>
          </ac:grpSpMkLst>
        </pc:grpChg>
        <pc:grpChg chg="add del mod">
          <ac:chgData name="Venu Yalapala" userId="9feb8bbceceecaca" providerId="LiveId" clId="{282BCC90-DA09-49A0-BCEB-FBBFF0EE3CC4}" dt="2025-05-24T18:35:55.487" v="277" actId="165"/>
          <ac:grpSpMkLst>
            <pc:docMk/>
            <pc:sldMk cId="2536218313" sldId="258"/>
            <ac:grpSpMk id="6" creationId="{9F87DAC6-1ED4-92C9-C0E9-CF74681B72EC}"/>
          </ac:grpSpMkLst>
        </pc:grpChg>
      </pc:sldChg>
      <pc:sldChg chg="new del">
        <pc:chgData name="Venu Yalapala" userId="9feb8bbceceecaca" providerId="LiveId" clId="{282BCC90-DA09-49A0-BCEB-FBBFF0EE3CC4}" dt="2025-05-24T18:34:55.123" v="259" actId="47"/>
        <pc:sldMkLst>
          <pc:docMk/>
          <pc:sldMk cId="1567017394" sldId="259"/>
        </pc:sldMkLst>
      </pc:sldChg>
      <pc:sldMasterChg chg="addSldLayout modSldLayout">
        <pc:chgData name="Venu Yalapala" userId="9feb8bbceceecaca" providerId="LiveId" clId="{282BCC90-DA09-49A0-BCEB-FBBFF0EE3CC4}" dt="2025-05-24T18:28:42.665" v="188" actId="1038"/>
        <pc:sldMasterMkLst>
          <pc:docMk/>
          <pc:sldMasterMk cId="3399101397" sldId="2147483660"/>
        </pc:sldMasterMkLst>
        <pc:sldLayoutChg chg="addSp delSp modSp add mod modTransition">
          <pc:chgData name="Venu Yalapala" userId="9feb8bbceceecaca" providerId="LiveId" clId="{282BCC90-DA09-49A0-BCEB-FBBFF0EE3CC4}" dt="2025-05-24T18:28:42.665" v="188" actId="1038"/>
          <pc:sldLayoutMkLst>
            <pc:docMk/>
            <pc:sldMasterMk cId="3399101397" sldId="2147483660"/>
            <pc:sldLayoutMk cId="4179781353" sldId="2147483672"/>
          </pc:sldLayoutMkLst>
          <pc:spChg chg="del">
            <ac:chgData name="Venu Yalapala" userId="9feb8bbceceecaca" providerId="LiveId" clId="{282BCC90-DA09-49A0-BCEB-FBBFF0EE3CC4}" dt="2025-05-24T18:20:37.789" v="97" actId="478"/>
            <ac:spMkLst>
              <pc:docMk/>
              <pc:sldMasterMk cId="3399101397" sldId="2147483660"/>
              <pc:sldLayoutMk cId="4179781353" sldId="2147483672"/>
              <ac:spMk id="2" creationId="{00000000-0000-0000-0000-000000000000}"/>
            </ac:spMkLst>
          </pc:spChg>
          <pc:spChg chg="add mod">
            <ac:chgData name="Venu Yalapala" userId="9feb8bbceceecaca" providerId="LiveId" clId="{282BCC90-DA09-49A0-BCEB-FBBFF0EE3CC4}" dt="2025-05-24T18:28:42.665" v="188" actId="1038"/>
            <ac:spMkLst>
              <pc:docMk/>
              <pc:sldMasterMk cId="3399101397" sldId="2147483660"/>
              <pc:sldLayoutMk cId="4179781353" sldId="2147483672"/>
              <ac:spMk id="2" creationId="{E7134C41-B3A1-4819-B524-97527F10B2E1}"/>
            </ac:spMkLst>
          </pc:spChg>
          <pc:spChg chg="del">
            <ac:chgData name="Venu Yalapala" userId="9feb8bbceceecaca" providerId="LiveId" clId="{282BCC90-DA09-49A0-BCEB-FBBFF0EE3CC4}" dt="2025-05-24T18:20:37.789" v="97" actId="478"/>
            <ac:spMkLst>
              <pc:docMk/>
              <pc:sldMasterMk cId="3399101397" sldId="2147483660"/>
              <pc:sldLayoutMk cId="4179781353" sldId="2147483672"/>
              <ac:spMk id="3" creationId="{00000000-0000-0000-0000-000000000000}"/>
            </ac:spMkLst>
          </pc:spChg>
          <pc:spChg chg="add del mod">
            <ac:chgData name="Venu Yalapala" userId="9feb8bbceceecaca" providerId="LiveId" clId="{282BCC90-DA09-49A0-BCEB-FBBFF0EE3CC4}" dt="2025-05-24T18:24:15.991" v="112"/>
            <ac:spMkLst>
              <pc:docMk/>
              <pc:sldMasterMk cId="3399101397" sldId="2147483660"/>
              <pc:sldLayoutMk cId="4179781353" sldId="2147483672"/>
              <ac:spMk id="3" creationId="{63B817FE-7782-D297-9ADD-4F3FFF6BF554}"/>
            </ac:spMkLst>
          </pc:spChg>
          <pc:spChg chg="del mod">
            <ac:chgData name="Venu Yalapala" userId="9feb8bbceceecaca" providerId="LiveId" clId="{282BCC90-DA09-49A0-BCEB-FBBFF0EE3CC4}" dt="2025-05-24T18:24:15.991" v="112"/>
            <ac:spMkLst>
              <pc:docMk/>
              <pc:sldMasterMk cId="3399101397" sldId="2147483660"/>
              <pc:sldLayoutMk cId="4179781353" sldId="2147483672"/>
              <ac:spMk id="4" creationId="{00000000-0000-0000-0000-000000000000}"/>
            </ac:spMkLst>
          </pc:spChg>
          <pc:spChg chg="del">
            <ac:chgData name="Venu Yalapala" userId="9feb8bbceceecaca" providerId="LiveId" clId="{282BCC90-DA09-49A0-BCEB-FBBFF0EE3CC4}" dt="2025-05-24T18:20:37.789" v="97" actId="478"/>
            <ac:spMkLst>
              <pc:docMk/>
              <pc:sldMasterMk cId="3399101397" sldId="2147483660"/>
              <pc:sldLayoutMk cId="4179781353" sldId="2147483672"/>
              <ac:spMk id="5" creationId="{00000000-0000-0000-0000-000000000000}"/>
            </ac:spMkLst>
          </pc:spChg>
          <pc:spChg chg="add del mod">
            <ac:chgData name="Venu Yalapala" userId="9feb8bbceceecaca" providerId="LiveId" clId="{282BCC90-DA09-49A0-BCEB-FBBFF0EE3CC4}" dt="2025-05-24T18:24:15.991" v="112"/>
            <ac:spMkLst>
              <pc:docMk/>
              <pc:sldMasterMk cId="3399101397" sldId="2147483660"/>
              <pc:sldLayoutMk cId="4179781353" sldId="2147483672"/>
              <ac:spMk id="5" creationId="{C39071B9-7440-CAC3-306B-1B0876708DA5}"/>
            </ac:spMkLst>
          </pc:spChg>
          <pc:spChg chg="del">
            <ac:chgData name="Venu Yalapala" userId="9feb8bbceceecaca" providerId="LiveId" clId="{282BCC90-DA09-49A0-BCEB-FBBFF0EE3CC4}" dt="2025-05-24T18:20:37.789" v="97" actId="478"/>
            <ac:spMkLst>
              <pc:docMk/>
              <pc:sldMasterMk cId="3399101397" sldId="2147483660"/>
              <pc:sldLayoutMk cId="4179781353" sldId="2147483672"/>
              <ac:spMk id="6" creationId="{00000000-0000-0000-0000-000000000000}"/>
            </ac:spMkLst>
          </pc:spChg>
          <pc:spChg chg="add mod">
            <ac:chgData name="Venu Yalapala" userId="9feb8bbceceecaca" providerId="LiveId" clId="{282BCC90-DA09-49A0-BCEB-FBBFF0EE3CC4}" dt="2025-05-24T18:28:19.434" v="171" actId="1038"/>
            <ac:spMkLst>
              <pc:docMk/>
              <pc:sldMasterMk cId="3399101397" sldId="2147483660"/>
              <pc:sldLayoutMk cId="4179781353" sldId="2147483672"/>
              <ac:spMk id="6" creationId="{7C27A430-915D-82F6-029F-807C646A6472}"/>
            </ac:spMkLst>
          </pc:spChg>
          <pc:spChg chg="add mod">
            <ac:chgData name="Venu Yalapala" userId="9feb8bbceceecaca" providerId="LiveId" clId="{282BCC90-DA09-49A0-BCEB-FBBFF0EE3CC4}" dt="2025-05-24T18:28:33.575" v="177" actId="1076"/>
            <ac:spMkLst>
              <pc:docMk/>
              <pc:sldMasterMk cId="3399101397" sldId="2147483660"/>
              <pc:sldLayoutMk cId="4179781353" sldId="2147483672"/>
              <ac:spMk id="7" creationId="{0A1D0023-F5DF-8DC1-8B63-8D0A6DE75D18}"/>
            </ac:spMkLst>
          </pc:spChg>
        </pc:sldLayoutChg>
      </pc:sldMasterChg>
      <pc:sldMasterChg chg="new del mod addSldLayout delSldLayout">
        <pc:chgData name="Venu Yalapala" userId="9feb8bbceceecaca" providerId="LiveId" clId="{282BCC90-DA09-49A0-BCEB-FBBFF0EE3CC4}" dt="2025-05-24T18:20:27.743" v="95" actId="6938"/>
        <pc:sldMasterMkLst>
          <pc:docMk/>
          <pc:sldMasterMk cId="1490840365" sldId="2147483672"/>
        </pc:sldMasterMkLst>
        <pc:sldLayoutChg chg="new del replId">
          <pc:chgData name="Venu Yalapala" userId="9feb8bbceceecaca" providerId="LiveId" clId="{282BCC90-DA09-49A0-BCEB-FBBFF0EE3CC4}" dt="2025-05-24T18:20:27.743" v="95" actId="6938"/>
          <pc:sldLayoutMkLst>
            <pc:docMk/>
            <pc:sldMasterMk cId="1490840365" sldId="2147483672"/>
            <pc:sldLayoutMk cId="33536586" sldId="2147483673"/>
          </pc:sldLayoutMkLst>
        </pc:sldLayoutChg>
        <pc:sldLayoutChg chg="new del replId">
          <pc:chgData name="Venu Yalapala" userId="9feb8bbceceecaca" providerId="LiveId" clId="{282BCC90-DA09-49A0-BCEB-FBBFF0EE3CC4}" dt="2025-05-24T18:20:27.743" v="95" actId="6938"/>
          <pc:sldLayoutMkLst>
            <pc:docMk/>
            <pc:sldMasterMk cId="1490840365" sldId="2147483672"/>
            <pc:sldLayoutMk cId="1424343068" sldId="2147483674"/>
          </pc:sldLayoutMkLst>
        </pc:sldLayoutChg>
        <pc:sldLayoutChg chg="new del replId">
          <pc:chgData name="Venu Yalapala" userId="9feb8bbceceecaca" providerId="LiveId" clId="{282BCC90-DA09-49A0-BCEB-FBBFF0EE3CC4}" dt="2025-05-24T18:20:27.743" v="95" actId="6938"/>
          <pc:sldLayoutMkLst>
            <pc:docMk/>
            <pc:sldMasterMk cId="1490840365" sldId="2147483672"/>
            <pc:sldLayoutMk cId="2341600738" sldId="2147483675"/>
          </pc:sldLayoutMkLst>
        </pc:sldLayoutChg>
        <pc:sldLayoutChg chg="new del replId">
          <pc:chgData name="Venu Yalapala" userId="9feb8bbceceecaca" providerId="LiveId" clId="{282BCC90-DA09-49A0-BCEB-FBBFF0EE3CC4}" dt="2025-05-24T18:20:27.743" v="95" actId="6938"/>
          <pc:sldLayoutMkLst>
            <pc:docMk/>
            <pc:sldMasterMk cId="1490840365" sldId="2147483672"/>
            <pc:sldLayoutMk cId="997227328" sldId="2147483676"/>
          </pc:sldLayoutMkLst>
        </pc:sldLayoutChg>
        <pc:sldLayoutChg chg="new del replId">
          <pc:chgData name="Venu Yalapala" userId="9feb8bbceceecaca" providerId="LiveId" clId="{282BCC90-DA09-49A0-BCEB-FBBFF0EE3CC4}" dt="2025-05-24T18:20:27.743" v="95" actId="6938"/>
          <pc:sldLayoutMkLst>
            <pc:docMk/>
            <pc:sldMasterMk cId="1490840365" sldId="2147483672"/>
            <pc:sldLayoutMk cId="3081470762" sldId="2147483677"/>
          </pc:sldLayoutMkLst>
        </pc:sldLayoutChg>
        <pc:sldLayoutChg chg="new del replId">
          <pc:chgData name="Venu Yalapala" userId="9feb8bbceceecaca" providerId="LiveId" clId="{282BCC90-DA09-49A0-BCEB-FBBFF0EE3CC4}" dt="2025-05-24T18:20:27.743" v="95" actId="6938"/>
          <pc:sldLayoutMkLst>
            <pc:docMk/>
            <pc:sldMasterMk cId="1490840365" sldId="2147483672"/>
            <pc:sldLayoutMk cId="107860091" sldId="2147483678"/>
          </pc:sldLayoutMkLst>
        </pc:sldLayoutChg>
        <pc:sldLayoutChg chg="new del replId">
          <pc:chgData name="Venu Yalapala" userId="9feb8bbceceecaca" providerId="LiveId" clId="{282BCC90-DA09-49A0-BCEB-FBBFF0EE3CC4}" dt="2025-05-24T18:20:27.743" v="95" actId="6938"/>
          <pc:sldLayoutMkLst>
            <pc:docMk/>
            <pc:sldMasterMk cId="1490840365" sldId="2147483672"/>
            <pc:sldLayoutMk cId="3697464328" sldId="2147483679"/>
          </pc:sldLayoutMkLst>
        </pc:sldLayoutChg>
        <pc:sldLayoutChg chg="new del replId">
          <pc:chgData name="Venu Yalapala" userId="9feb8bbceceecaca" providerId="LiveId" clId="{282BCC90-DA09-49A0-BCEB-FBBFF0EE3CC4}" dt="2025-05-24T18:20:27.743" v="95" actId="6938"/>
          <pc:sldLayoutMkLst>
            <pc:docMk/>
            <pc:sldMasterMk cId="1490840365" sldId="2147483672"/>
            <pc:sldLayoutMk cId="3965622452" sldId="2147483680"/>
          </pc:sldLayoutMkLst>
        </pc:sldLayoutChg>
        <pc:sldLayoutChg chg="new del replId">
          <pc:chgData name="Venu Yalapala" userId="9feb8bbceceecaca" providerId="LiveId" clId="{282BCC90-DA09-49A0-BCEB-FBBFF0EE3CC4}" dt="2025-05-24T18:20:27.743" v="95" actId="6938"/>
          <pc:sldLayoutMkLst>
            <pc:docMk/>
            <pc:sldMasterMk cId="1490840365" sldId="2147483672"/>
            <pc:sldLayoutMk cId="3883155290" sldId="2147483681"/>
          </pc:sldLayoutMkLst>
        </pc:sldLayoutChg>
        <pc:sldLayoutChg chg="new del replId">
          <pc:chgData name="Venu Yalapala" userId="9feb8bbceceecaca" providerId="LiveId" clId="{282BCC90-DA09-49A0-BCEB-FBBFF0EE3CC4}" dt="2025-05-24T18:20:27.743" v="95" actId="6938"/>
          <pc:sldLayoutMkLst>
            <pc:docMk/>
            <pc:sldMasterMk cId="1490840365" sldId="2147483672"/>
            <pc:sldLayoutMk cId="20985350" sldId="2147483682"/>
          </pc:sldLayoutMkLst>
        </pc:sldLayoutChg>
        <pc:sldLayoutChg chg="new del replId">
          <pc:chgData name="Venu Yalapala" userId="9feb8bbceceecaca" providerId="LiveId" clId="{282BCC90-DA09-49A0-BCEB-FBBFF0EE3CC4}" dt="2025-05-24T18:20:27.743" v="95" actId="6938"/>
          <pc:sldLayoutMkLst>
            <pc:docMk/>
            <pc:sldMasterMk cId="1490840365" sldId="2147483672"/>
            <pc:sldLayoutMk cId="3399298553" sldId="2147483683"/>
          </pc:sldLayoutMkLst>
        </pc:sldLayoutChg>
      </pc:sldMasterChg>
      <pc:sldMasterChg chg="new del mod addSldLayout delSldLayout">
        <pc:chgData name="Venu Yalapala" userId="9feb8bbceceecaca" providerId="LiveId" clId="{282BCC90-DA09-49A0-BCEB-FBBFF0EE3CC4}" dt="2025-05-24T18:20:19.603" v="93" actId="6938"/>
        <pc:sldMasterMkLst>
          <pc:docMk/>
          <pc:sldMasterMk cId="2290366351" sldId="2147483672"/>
        </pc:sldMasterMkLst>
        <pc:sldLayoutChg chg="new del replId">
          <pc:chgData name="Venu Yalapala" userId="9feb8bbceceecaca" providerId="LiveId" clId="{282BCC90-DA09-49A0-BCEB-FBBFF0EE3CC4}" dt="2025-05-24T18:20:19.603" v="93" actId="6938"/>
          <pc:sldLayoutMkLst>
            <pc:docMk/>
            <pc:sldMasterMk cId="2290366351" sldId="2147483672"/>
            <pc:sldLayoutMk cId="592935314" sldId="2147483673"/>
          </pc:sldLayoutMkLst>
        </pc:sldLayoutChg>
        <pc:sldLayoutChg chg="new del replId">
          <pc:chgData name="Venu Yalapala" userId="9feb8bbceceecaca" providerId="LiveId" clId="{282BCC90-DA09-49A0-BCEB-FBBFF0EE3CC4}" dt="2025-05-24T18:20:19.603" v="93" actId="6938"/>
          <pc:sldLayoutMkLst>
            <pc:docMk/>
            <pc:sldMasterMk cId="2290366351" sldId="2147483672"/>
            <pc:sldLayoutMk cId="1198058091" sldId="2147483674"/>
          </pc:sldLayoutMkLst>
        </pc:sldLayoutChg>
        <pc:sldLayoutChg chg="new del replId">
          <pc:chgData name="Venu Yalapala" userId="9feb8bbceceecaca" providerId="LiveId" clId="{282BCC90-DA09-49A0-BCEB-FBBFF0EE3CC4}" dt="2025-05-24T18:20:19.603" v="93" actId="6938"/>
          <pc:sldLayoutMkLst>
            <pc:docMk/>
            <pc:sldMasterMk cId="2290366351" sldId="2147483672"/>
            <pc:sldLayoutMk cId="1173148016" sldId="2147483675"/>
          </pc:sldLayoutMkLst>
        </pc:sldLayoutChg>
        <pc:sldLayoutChg chg="new del replId">
          <pc:chgData name="Venu Yalapala" userId="9feb8bbceceecaca" providerId="LiveId" clId="{282BCC90-DA09-49A0-BCEB-FBBFF0EE3CC4}" dt="2025-05-24T18:20:19.603" v="93" actId="6938"/>
          <pc:sldLayoutMkLst>
            <pc:docMk/>
            <pc:sldMasterMk cId="2290366351" sldId="2147483672"/>
            <pc:sldLayoutMk cId="1187333672" sldId="2147483676"/>
          </pc:sldLayoutMkLst>
        </pc:sldLayoutChg>
        <pc:sldLayoutChg chg="new del replId">
          <pc:chgData name="Venu Yalapala" userId="9feb8bbceceecaca" providerId="LiveId" clId="{282BCC90-DA09-49A0-BCEB-FBBFF0EE3CC4}" dt="2025-05-24T18:20:19.603" v="93" actId="6938"/>
          <pc:sldLayoutMkLst>
            <pc:docMk/>
            <pc:sldMasterMk cId="2290366351" sldId="2147483672"/>
            <pc:sldLayoutMk cId="3240622179" sldId="2147483677"/>
          </pc:sldLayoutMkLst>
        </pc:sldLayoutChg>
        <pc:sldLayoutChg chg="new del replId">
          <pc:chgData name="Venu Yalapala" userId="9feb8bbceceecaca" providerId="LiveId" clId="{282BCC90-DA09-49A0-BCEB-FBBFF0EE3CC4}" dt="2025-05-24T18:20:19.603" v="93" actId="6938"/>
          <pc:sldLayoutMkLst>
            <pc:docMk/>
            <pc:sldMasterMk cId="2290366351" sldId="2147483672"/>
            <pc:sldLayoutMk cId="1875733737" sldId="2147483678"/>
          </pc:sldLayoutMkLst>
        </pc:sldLayoutChg>
        <pc:sldLayoutChg chg="new del replId">
          <pc:chgData name="Venu Yalapala" userId="9feb8bbceceecaca" providerId="LiveId" clId="{282BCC90-DA09-49A0-BCEB-FBBFF0EE3CC4}" dt="2025-05-24T18:20:19.603" v="93" actId="6938"/>
          <pc:sldLayoutMkLst>
            <pc:docMk/>
            <pc:sldMasterMk cId="2290366351" sldId="2147483672"/>
            <pc:sldLayoutMk cId="429254961" sldId="2147483679"/>
          </pc:sldLayoutMkLst>
        </pc:sldLayoutChg>
        <pc:sldLayoutChg chg="new del replId">
          <pc:chgData name="Venu Yalapala" userId="9feb8bbceceecaca" providerId="LiveId" clId="{282BCC90-DA09-49A0-BCEB-FBBFF0EE3CC4}" dt="2025-05-24T18:20:19.603" v="93" actId="6938"/>
          <pc:sldLayoutMkLst>
            <pc:docMk/>
            <pc:sldMasterMk cId="2290366351" sldId="2147483672"/>
            <pc:sldLayoutMk cId="2215607639" sldId="2147483680"/>
          </pc:sldLayoutMkLst>
        </pc:sldLayoutChg>
        <pc:sldLayoutChg chg="new del replId">
          <pc:chgData name="Venu Yalapala" userId="9feb8bbceceecaca" providerId="LiveId" clId="{282BCC90-DA09-49A0-BCEB-FBBFF0EE3CC4}" dt="2025-05-24T18:20:19.603" v="93" actId="6938"/>
          <pc:sldLayoutMkLst>
            <pc:docMk/>
            <pc:sldMasterMk cId="2290366351" sldId="2147483672"/>
            <pc:sldLayoutMk cId="3502415082" sldId="2147483681"/>
          </pc:sldLayoutMkLst>
        </pc:sldLayoutChg>
        <pc:sldLayoutChg chg="new del replId">
          <pc:chgData name="Venu Yalapala" userId="9feb8bbceceecaca" providerId="LiveId" clId="{282BCC90-DA09-49A0-BCEB-FBBFF0EE3CC4}" dt="2025-05-24T18:20:19.603" v="93" actId="6938"/>
          <pc:sldLayoutMkLst>
            <pc:docMk/>
            <pc:sldMasterMk cId="2290366351" sldId="2147483672"/>
            <pc:sldLayoutMk cId="2208377938" sldId="2147483682"/>
          </pc:sldLayoutMkLst>
        </pc:sldLayoutChg>
        <pc:sldLayoutChg chg="new del replId">
          <pc:chgData name="Venu Yalapala" userId="9feb8bbceceecaca" providerId="LiveId" clId="{282BCC90-DA09-49A0-BCEB-FBBFF0EE3CC4}" dt="2025-05-24T18:20:19.603" v="93" actId="6938"/>
          <pc:sldLayoutMkLst>
            <pc:docMk/>
            <pc:sldMasterMk cId="2290366351" sldId="2147483672"/>
            <pc:sldLayoutMk cId="1723449142" sldId="214748368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D0E5EB0-C799-AA18-43C1-F8F32DD9D1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8D9218-7AAF-B59C-033F-345031A919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BF99D-A94C-4ACE-ABB7-ED5902A7DBE5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B03BA-038C-F74E-55B1-6757A6A64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00EAB0-7520-30DA-5458-87BAB908C3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15ED8-3065-4FED-9C60-127A7067C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0353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7C7CE-6F0C-4E71-B520-9461545357C0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12C45-52B2-4A53-9C9D-3D2C781549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8894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443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578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235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31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7134C41-B3A1-4819-B524-97527F10B2E1}"/>
              </a:ext>
            </a:extLst>
          </p:cNvPr>
          <p:cNvSpPr txBox="1">
            <a:spLocks/>
          </p:cNvSpPr>
          <p:nvPr userDrawn="1"/>
        </p:nvSpPr>
        <p:spPr>
          <a:xfrm>
            <a:off x="8239660" y="651679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102B08-ED9E-409F-B95F-09CAA1DAF6E0}" type="datetimeFigureOut">
              <a:rPr lang="en-IN" b="0" smtClean="0"/>
              <a:pPr/>
              <a:t>14-06-2025</a:t>
            </a:fld>
            <a:endParaRPr lang="en-IN" b="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C27A430-915D-82F6-029F-807C646A6472}"/>
              </a:ext>
            </a:extLst>
          </p:cNvPr>
          <p:cNvSpPr/>
          <p:nvPr userDrawn="1"/>
        </p:nvSpPr>
        <p:spPr>
          <a:xfrm>
            <a:off x="5029914" y="170915"/>
            <a:ext cx="4657457" cy="6399085"/>
          </a:xfrm>
          <a:prstGeom prst="roundRect">
            <a:avLst>
              <a:gd name="adj" fmla="val 2366"/>
            </a:avLst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A1D0023-F5DF-8DC1-8B63-8D0A6DE75D18}"/>
              </a:ext>
            </a:extLst>
          </p:cNvPr>
          <p:cNvSpPr/>
          <p:nvPr userDrawn="1"/>
        </p:nvSpPr>
        <p:spPr>
          <a:xfrm>
            <a:off x="235723" y="170915"/>
            <a:ext cx="4657457" cy="6399085"/>
          </a:xfrm>
          <a:prstGeom prst="roundRect">
            <a:avLst>
              <a:gd name="adj" fmla="val 2366"/>
            </a:avLst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781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052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977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781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030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466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61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93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02B08-ED9E-409F-B95F-09CAA1DAF6E0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101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D950E5A-63C0-4187-892B-9549599FCD15}"/>
              </a:ext>
            </a:extLst>
          </p:cNvPr>
          <p:cNvSpPr txBox="1"/>
          <p:nvPr/>
        </p:nvSpPr>
        <p:spPr>
          <a:xfrm>
            <a:off x="5215566" y="187890"/>
            <a:ext cx="488342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స్తుతి సింహాసనాసీనుడా</a:t>
            </a:r>
          </a:p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యేసు రాజా దివ్య తేజా (2)</a:t>
            </a:r>
          </a:p>
          <a:p>
            <a:pPr>
              <a:lnSpc>
                <a:spcPct val="150000"/>
              </a:lnSpc>
            </a:pPr>
            <a:endParaRPr lang="te-IN" sz="1600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అద్వితీయుడవు పరిశుద్ధుడవు</a:t>
            </a:r>
          </a:p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అతి సుందరుడవు నీవే ప్రభూ (2)</a:t>
            </a:r>
          </a:p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నీతి న్యాయములు నీ సింహాసనాధారం (2)</a:t>
            </a:r>
          </a:p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కృపా సత్యములు నీ సన్నిధానవర్తులు (2)</a:t>
            </a:r>
          </a:p>
          <a:p>
            <a:pPr>
              <a:lnSpc>
                <a:spcPct val="150000"/>
              </a:lnSpc>
            </a:pPr>
            <a:endParaRPr lang="te-IN" sz="1600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బలియు అర్పణ కోరవు నీవు</a:t>
            </a:r>
          </a:p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బలియైతివి నా దోషముకై (2)</a:t>
            </a:r>
          </a:p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నా హృదయమే నీ ప్రియమగు ఆలయం (2)</a:t>
            </a:r>
          </a:p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స్తుతియాగమునే చేసెద నిరతం (2)</a:t>
            </a:r>
          </a:p>
          <a:p>
            <a:pPr>
              <a:lnSpc>
                <a:spcPct val="150000"/>
              </a:lnSpc>
            </a:pPr>
            <a:endParaRPr lang="te-IN" sz="1600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బూరధ్వనులే నింగిలో మ్రోగగా</a:t>
            </a:r>
          </a:p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రాజధిరాజ నీవే వచ్చువేళ (2)</a:t>
            </a:r>
          </a:p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సంసిద్ధతతో వెలిగే సిద్దెతో (2)</a:t>
            </a:r>
          </a:p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పెండ్లి కుమరుడా నిన్నెదుర్కొందును (2)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C1A603-19B4-4631-AF63-7E26FCE0AA94}"/>
              </a:ext>
            </a:extLst>
          </p:cNvPr>
          <p:cNvSpPr txBox="1"/>
          <p:nvPr/>
        </p:nvSpPr>
        <p:spPr>
          <a:xfrm>
            <a:off x="417883" y="373287"/>
            <a:ext cx="454466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e-IN" sz="1500" b="1" dirty="0">
                <a:latin typeface="Anek Telugu SemiBold" pitchFamily="2" charset="0"/>
                <a:cs typeface="Anek Telugu SemiBold" pitchFamily="2" charset="0"/>
              </a:rPr>
              <a:t>నేనెల్లప్పుడు యెహోవాను సన్నుతించెదన్‌</a:t>
            </a:r>
          </a:p>
          <a:p>
            <a:pPr>
              <a:lnSpc>
                <a:spcPct val="150000"/>
              </a:lnSpc>
            </a:pPr>
            <a:r>
              <a:rPr lang="te-IN" sz="1500" b="1" dirty="0">
                <a:latin typeface="Anek Telugu SemiBold" pitchFamily="2" charset="0"/>
                <a:cs typeface="Anek Telugu SemiBold" pitchFamily="2" charset="0"/>
              </a:rPr>
              <a:t>నిత్యము ఆయన కీర్తి నా నోట నుండున్‌ - (2)</a:t>
            </a:r>
          </a:p>
          <a:p>
            <a:pPr>
              <a:lnSpc>
                <a:spcPct val="150000"/>
              </a:lnSpc>
            </a:pPr>
            <a:r>
              <a:rPr lang="te-IN" sz="1500" b="1" dirty="0">
                <a:latin typeface="Anek Telugu SemiBold" pitchFamily="2" charset="0"/>
                <a:cs typeface="Anek Telugu SemiBold" pitchFamily="2" charset="0"/>
              </a:rPr>
              <a:t>అంతా నా మేలుకే - ఆరాధనా యేసుకే</a:t>
            </a:r>
          </a:p>
          <a:p>
            <a:pPr>
              <a:lnSpc>
                <a:spcPct val="150000"/>
              </a:lnSpc>
            </a:pPr>
            <a:r>
              <a:rPr lang="te-IN" sz="1500" b="1" dirty="0">
                <a:latin typeface="Anek Telugu SemiBold" pitchFamily="2" charset="0"/>
                <a:cs typeface="Anek Telugu SemiBold" pitchFamily="2" charset="0"/>
              </a:rPr>
              <a:t>అంతా నా మంచికే - తన చిత్తమునకు తల వంచితే-(2)</a:t>
            </a:r>
          </a:p>
          <a:p>
            <a:pPr>
              <a:lnSpc>
                <a:spcPct val="150000"/>
              </a:lnSpc>
            </a:pPr>
            <a:r>
              <a:rPr lang="te-IN" sz="1500" b="1" dirty="0">
                <a:latin typeface="Anek Telugu SemiBold" pitchFamily="2" charset="0"/>
                <a:cs typeface="Anek Telugu SemiBold" pitchFamily="2" charset="0"/>
              </a:rPr>
              <a:t>అరాధన ఆపను - స్తుతియించుట మానను - (2)</a:t>
            </a:r>
          </a:p>
          <a:p>
            <a:pPr>
              <a:lnSpc>
                <a:spcPct val="150000"/>
              </a:lnSpc>
            </a:pPr>
            <a:r>
              <a:rPr lang="te-IN" sz="1500" b="1" dirty="0">
                <a:latin typeface="Anek Telugu SemiBold" pitchFamily="2" charset="0"/>
                <a:cs typeface="Anek Telugu SemiBold" pitchFamily="2" charset="0"/>
              </a:rPr>
              <a:t>స్తుతియించుట మానను</a:t>
            </a:r>
          </a:p>
          <a:p>
            <a:pPr>
              <a:lnSpc>
                <a:spcPct val="150000"/>
              </a:lnSpc>
            </a:pPr>
            <a:endParaRPr lang="te-IN" sz="1500" b="1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te-IN" sz="1500" b="1" dirty="0">
                <a:latin typeface="Anek Telugu SemiBold" pitchFamily="2" charset="0"/>
                <a:cs typeface="Anek Telugu SemiBold" pitchFamily="2" charset="0"/>
              </a:rPr>
              <a:t>1. కన్నీల్లే పానములైన - కఠిన దుఃఖ బాధలైన</a:t>
            </a:r>
          </a:p>
          <a:p>
            <a:pPr>
              <a:lnSpc>
                <a:spcPct val="150000"/>
              </a:lnSpc>
            </a:pPr>
            <a:r>
              <a:rPr lang="te-IN" sz="1500" b="1" dirty="0">
                <a:latin typeface="Anek Telugu SemiBold" pitchFamily="2" charset="0"/>
                <a:cs typeface="Anek Telugu SemiBold" pitchFamily="2" charset="0"/>
              </a:rPr>
              <a:t>స్థితిగతులే మారిన - అవకాశం చేజారిన</a:t>
            </a:r>
          </a:p>
          <a:p>
            <a:pPr>
              <a:lnSpc>
                <a:spcPct val="150000"/>
              </a:lnSpc>
            </a:pPr>
            <a:r>
              <a:rPr lang="te-IN" sz="1500" b="1" dirty="0">
                <a:latin typeface="Anek Telugu SemiBold" pitchFamily="2" charset="0"/>
                <a:cs typeface="Anek Telugu SemiBold" pitchFamily="2" charset="0"/>
              </a:rPr>
              <a:t>మారదు యేసు ప్రేమ - నిత్యుడైన తండ్రి ప్రేమ - (2)</a:t>
            </a:r>
          </a:p>
          <a:p>
            <a:pPr>
              <a:lnSpc>
                <a:spcPct val="150000"/>
              </a:lnSpc>
            </a:pPr>
            <a:r>
              <a:rPr lang="te-IN" sz="1500" b="1" dirty="0">
                <a:latin typeface="Anek Telugu SemiBold" pitchFamily="2" charset="0"/>
                <a:cs typeface="Anek Telugu SemiBold" pitchFamily="2" charset="0"/>
              </a:rPr>
              <a:t>మారదు యేసు ప్రేమ - నిత్యుడైన తండ్రి ప్రేమ - (2)</a:t>
            </a:r>
          </a:p>
          <a:p>
            <a:pPr>
              <a:lnSpc>
                <a:spcPct val="150000"/>
              </a:lnSpc>
            </a:pPr>
            <a:endParaRPr lang="te-IN" sz="1500" b="1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te-IN" sz="1500" b="1" dirty="0">
                <a:latin typeface="Anek Telugu SemiBold" pitchFamily="2" charset="0"/>
                <a:cs typeface="Anek Telugu SemiBold" pitchFamily="2" charset="0"/>
              </a:rPr>
              <a:t>2. ఆస్తులన్ని కోల్పొయిన - కన్నవారే కునుమరుగైన</a:t>
            </a:r>
          </a:p>
          <a:p>
            <a:pPr>
              <a:lnSpc>
                <a:spcPct val="150000"/>
              </a:lnSpc>
            </a:pPr>
            <a:r>
              <a:rPr lang="te-IN" sz="1500" b="1" dirty="0">
                <a:latin typeface="Anek Telugu SemiBold" pitchFamily="2" charset="0"/>
                <a:cs typeface="Anek Telugu SemiBold" pitchFamily="2" charset="0"/>
              </a:rPr>
              <a:t>ఊపిరి బరువైన - గుండెలే పగిలినా</a:t>
            </a:r>
          </a:p>
          <a:p>
            <a:pPr>
              <a:lnSpc>
                <a:spcPct val="150000"/>
              </a:lnSpc>
            </a:pPr>
            <a:r>
              <a:rPr lang="te-IN" sz="1500" b="1" dirty="0">
                <a:latin typeface="Anek Telugu SemiBold" pitchFamily="2" charset="0"/>
                <a:cs typeface="Anek Telugu SemiBold" pitchFamily="2" charset="0"/>
              </a:rPr>
              <a:t>యెహోవా యిచ్చెను - యెహోవా తీసికొనెను - (2)</a:t>
            </a:r>
          </a:p>
          <a:p>
            <a:pPr>
              <a:lnSpc>
                <a:spcPct val="150000"/>
              </a:lnSpc>
            </a:pPr>
            <a:r>
              <a:rPr lang="te-IN" sz="1500" b="1" dirty="0">
                <a:latin typeface="Anek Telugu SemiBold" pitchFamily="2" charset="0"/>
                <a:cs typeface="Anek Telugu SemiBold" pitchFamily="2" charset="0"/>
              </a:rPr>
              <a:t>ఆయన నామమునకే - స్తుతి కలుగు గాక - (2)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6F461D1-594E-4D24-8238-761378173A6A}"/>
              </a:ext>
            </a:extLst>
          </p:cNvPr>
          <p:cNvSpPr/>
          <p:nvPr/>
        </p:nvSpPr>
        <p:spPr>
          <a:xfrm>
            <a:off x="9168377" y="326429"/>
            <a:ext cx="390525" cy="390525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677D164-3D42-4CA2-F7B4-A173B6736AD4}"/>
              </a:ext>
            </a:extLst>
          </p:cNvPr>
          <p:cNvSpPr/>
          <p:nvPr/>
        </p:nvSpPr>
        <p:spPr>
          <a:xfrm>
            <a:off x="4436286" y="265711"/>
            <a:ext cx="390525" cy="390525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42490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41F474-87B0-C226-746A-F4BD47A88133}"/>
              </a:ext>
            </a:extLst>
          </p:cNvPr>
          <p:cNvSpPr txBox="1"/>
          <p:nvPr/>
        </p:nvSpPr>
        <p:spPr>
          <a:xfrm>
            <a:off x="384763" y="283099"/>
            <a:ext cx="4640796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e-IN" sz="1400" dirty="0">
                <a:latin typeface="Anek Telugu SemiBold" pitchFamily="2" charset="0"/>
                <a:cs typeface="Anek Telugu SemiBold" pitchFamily="2" charset="0"/>
              </a:rPr>
              <a:t>అపారమైనది నీ కృప  </a:t>
            </a:r>
          </a:p>
          <a:p>
            <a:pPr>
              <a:lnSpc>
                <a:spcPct val="150000"/>
              </a:lnSpc>
            </a:pPr>
            <a:r>
              <a:rPr lang="te-IN" sz="1400" dirty="0">
                <a:latin typeface="Anek Telugu SemiBold" pitchFamily="2" charset="0"/>
                <a:cs typeface="Anek Telugu SemiBold" pitchFamily="2" charset="0"/>
              </a:rPr>
              <a:t>అమూల్యమైనది నీ కృప</a:t>
            </a:r>
          </a:p>
          <a:p>
            <a:pPr>
              <a:lnSpc>
                <a:spcPct val="150000"/>
              </a:lnSpc>
            </a:pPr>
            <a:r>
              <a:rPr lang="te-IN" sz="1400" dirty="0">
                <a:latin typeface="Anek Telugu SemiBold" pitchFamily="2" charset="0"/>
                <a:cs typeface="Anek Telugu SemiBold" pitchFamily="2" charset="0"/>
              </a:rPr>
              <a:t>జీవము కంటె ఉత్తమమైనది  </a:t>
            </a:r>
          </a:p>
          <a:p>
            <a:pPr>
              <a:lnSpc>
                <a:spcPct val="150000"/>
              </a:lnSpc>
            </a:pPr>
            <a:r>
              <a:rPr lang="te-IN" sz="1400" dirty="0">
                <a:latin typeface="Anek Telugu SemiBold" pitchFamily="2" charset="0"/>
                <a:cs typeface="Anek Telugu SemiBold" pitchFamily="2" charset="0"/>
              </a:rPr>
              <a:t>పర్వత శిఖరము కన్న ఎతైనది</a:t>
            </a:r>
          </a:p>
          <a:p>
            <a:pPr>
              <a:lnSpc>
                <a:spcPct val="150000"/>
              </a:lnSpc>
            </a:pPr>
            <a:r>
              <a:rPr lang="te-IN" sz="1400" dirty="0">
                <a:latin typeface="Anek Telugu SemiBold" pitchFamily="2" charset="0"/>
                <a:cs typeface="Anek Telugu SemiBold" pitchFamily="2" charset="0"/>
              </a:rPr>
              <a:t>కృప కృప కృప కృప నీకృప   ॥2॥</a:t>
            </a:r>
          </a:p>
          <a:p>
            <a:pPr>
              <a:lnSpc>
                <a:spcPct val="150000"/>
              </a:lnSpc>
            </a:pPr>
            <a:endParaRPr lang="te-IN" sz="1400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te-IN" sz="1400" dirty="0">
                <a:latin typeface="Anek Telugu SemiBold" pitchFamily="2" charset="0"/>
                <a:cs typeface="Anek Telugu SemiBold" pitchFamily="2" charset="0"/>
              </a:rPr>
              <a:t>పాప దాస్యములో చిక్కబడి యుండగా </a:t>
            </a:r>
          </a:p>
          <a:p>
            <a:pPr>
              <a:lnSpc>
                <a:spcPct val="150000"/>
              </a:lnSpc>
            </a:pPr>
            <a:r>
              <a:rPr lang="te-IN" sz="1400" dirty="0">
                <a:latin typeface="Anek Telugu SemiBold" pitchFamily="2" charset="0"/>
                <a:cs typeface="Anek Telugu SemiBold" pitchFamily="2" charset="0"/>
              </a:rPr>
              <a:t>నను రక్షించెను నీకృప</a:t>
            </a:r>
          </a:p>
          <a:p>
            <a:pPr>
              <a:lnSpc>
                <a:spcPct val="150000"/>
              </a:lnSpc>
            </a:pPr>
            <a:r>
              <a:rPr lang="te-IN" sz="1400" dirty="0">
                <a:latin typeface="Anek Telugu SemiBold" pitchFamily="2" charset="0"/>
                <a:cs typeface="Anek Telugu SemiBold" pitchFamily="2" charset="0"/>
              </a:rPr>
              <a:t>రోగబలహీనతందునే కృంగి యుండగా</a:t>
            </a:r>
          </a:p>
          <a:p>
            <a:pPr>
              <a:lnSpc>
                <a:spcPct val="150000"/>
              </a:lnSpc>
            </a:pPr>
            <a:r>
              <a:rPr lang="te-IN" sz="1400" dirty="0">
                <a:latin typeface="Anek Telugu SemiBold" pitchFamily="2" charset="0"/>
                <a:cs typeface="Anek Telugu SemiBold" pitchFamily="2" charset="0"/>
              </a:rPr>
              <a:t> నను స్వస్థపరచును నీకృప</a:t>
            </a:r>
          </a:p>
          <a:p>
            <a:pPr>
              <a:lnSpc>
                <a:spcPct val="150000"/>
              </a:lnSpc>
            </a:pPr>
            <a:r>
              <a:rPr lang="te-IN" sz="1400" dirty="0">
                <a:latin typeface="Anek Telugu SemiBold" pitchFamily="2" charset="0"/>
                <a:cs typeface="Anek Telugu SemiBold" pitchFamily="2" charset="0"/>
              </a:rPr>
              <a:t>మారా వంటి జీవితం </a:t>
            </a:r>
          </a:p>
          <a:p>
            <a:pPr>
              <a:lnSpc>
                <a:spcPct val="150000"/>
              </a:lnSpc>
            </a:pPr>
            <a:r>
              <a:rPr lang="te-IN" sz="1400" dirty="0">
                <a:latin typeface="Anek Telugu SemiBold" pitchFamily="2" charset="0"/>
                <a:cs typeface="Anek Telugu SemiBold" pitchFamily="2" charset="0"/>
              </a:rPr>
              <a:t>మధురముగా మార్చెను నీ కృప</a:t>
            </a:r>
          </a:p>
          <a:p>
            <a:pPr>
              <a:lnSpc>
                <a:spcPct val="150000"/>
              </a:lnSpc>
            </a:pPr>
            <a:endParaRPr lang="te-IN" sz="1400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te-IN" sz="1400" dirty="0">
                <a:latin typeface="Anek Telugu SemiBold" pitchFamily="2" charset="0"/>
                <a:cs typeface="Anek Telugu SemiBold" pitchFamily="2" charset="0"/>
              </a:rPr>
              <a:t>నా హీన స్థితిలో పడిపోయి ఉండగా</a:t>
            </a:r>
          </a:p>
          <a:p>
            <a:pPr>
              <a:lnSpc>
                <a:spcPct val="150000"/>
              </a:lnSpc>
            </a:pPr>
            <a:r>
              <a:rPr lang="te-IN" sz="1400" dirty="0">
                <a:latin typeface="Anek Telugu SemiBold" pitchFamily="2" charset="0"/>
                <a:cs typeface="Anek Telugu SemiBold" pitchFamily="2" charset="0"/>
              </a:rPr>
              <a:t> నను లేవనెత్తేను నీ కృప</a:t>
            </a:r>
          </a:p>
          <a:p>
            <a:pPr>
              <a:lnSpc>
                <a:spcPct val="150000"/>
              </a:lnSpc>
            </a:pPr>
            <a:r>
              <a:rPr lang="te-IN" sz="1400" dirty="0">
                <a:latin typeface="Anek Telugu SemiBold" pitchFamily="2" charset="0"/>
                <a:cs typeface="Anek Telugu SemiBold" pitchFamily="2" charset="0"/>
              </a:rPr>
              <a:t>ఆదరించు వారు లేక అలసియున్న నన్ను </a:t>
            </a:r>
          </a:p>
          <a:p>
            <a:pPr>
              <a:lnSpc>
                <a:spcPct val="150000"/>
              </a:lnSpc>
            </a:pPr>
            <a:r>
              <a:rPr lang="te-IN" sz="1400" dirty="0">
                <a:latin typeface="Anek Telugu SemiBold" pitchFamily="2" charset="0"/>
                <a:cs typeface="Anek Telugu SemiBold" pitchFamily="2" charset="0"/>
              </a:rPr>
              <a:t>ఆదరించెను నీ కృప</a:t>
            </a:r>
          </a:p>
          <a:p>
            <a:pPr>
              <a:lnSpc>
                <a:spcPct val="150000"/>
              </a:lnSpc>
            </a:pPr>
            <a:r>
              <a:rPr lang="te-IN" sz="1400" dirty="0">
                <a:latin typeface="Anek Telugu SemiBold" pitchFamily="2" charset="0"/>
                <a:cs typeface="Anek Telugu SemiBold" pitchFamily="2" charset="0"/>
              </a:rPr>
              <a:t>మోడైన నా జీవితం </a:t>
            </a:r>
          </a:p>
          <a:p>
            <a:pPr>
              <a:lnSpc>
                <a:spcPct val="150000"/>
              </a:lnSpc>
            </a:pPr>
            <a:r>
              <a:rPr lang="te-IN" sz="1400" dirty="0">
                <a:latin typeface="Anek Telugu SemiBold" pitchFamily="2" charset="0"/>
                <a:cs typeface="Anek Telugu SemiBold" pitchFamily="2" charset="0"/>
              </a:rPr>
              <a:t>చిగురింపజేసెను నీ కృప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8DC577-39F5-A6AC-DF89-B2666B06ACF9}"/>
              </a:ext>
            </a:extLst>
          </p:cNvPr>
          <p:cNvSpPr/>
          <p:nvPr/>
        </p:nvSpPr>
        <p:spPr>
          <a:xfrm>
            <a:off x="4432053" y="296761"/>
            <a:ext cx="379135" cy="363200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D46B4B-CD57-310D-B542-FE6B01F388E7}"/>
              </a:ext>
            </a:extLst>
          </p:cNvPr>
          <p:cNvSpPr txBox="1"/>
          <p:nvPr/>
        </p:nvSpPr>
        <p:spPr>
          <a:xfrm>
            <a:off x="5239929" y="296761"/>
            <a:ext cx="474980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9781"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దేవా నా దేవా – నీవే నా కాపరి</a:t>
            </a:r>
            <a:br>
              <a:rPr lang="te-IN" sz="1600" b="1" dirty="0">
                <a:latin typeface="Anek Telugu SemiBold" pitchFamily="2" charset="0"/>
                <a:cs typeface="Anek Telugu SemiBold" pitchFamily="2" charset="0"/>
              </a:rPr>
            </a:b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నీ ప్రేమ నీ క్షమా – ఎంతో గొప్పది (2)</a:t>
            </a:r>
            <a:br>
              <a:rPr lang="te-IN" sz="1600" b="1" dirty="0">
                <a:latin typeface="Anek Telugu SemiBold" pitchFamily="2" charset="0"/>
                <a:cs typeface="Anek Telugu SemiBold" pitchFamily="2" charset="0"/>
              </a:rPr>
            </a:b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ఆరాధింతును హృదయాంతరంగములో</a:t>
            </a:r>
            <a:br>
              <a:rPr lang="te-IN" sz="1600" b="1" dirty="0">
                <a:latin typeface="Anek Telugu SemiBold" pitchFamily="2" charset="0"/>
                <a:cs typeface="Anek Telugu SemiBold" pitchFamily="2" charset="0"/>
              </a:rPr>
            </a:b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స్తుతించెదను నీ పాద సన్నిధిలో (2)</a:t>
            </a:r>
            <a:br>
              <a:rPr lang="te-IN" sz="1600" b="1" dirty="0">
                <a:latin typeface="Anek Telugu SemiBold" pitchFamily="2" charset="0"/>
                <a:cs typeface="Anek Telugu SemiBold" pitchFamily="2" charset="0"/>
              </a:rPr>
            </a:b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నీవే కదా దేవుడవు – (2)</a:t>
            </a:r>
          </a:p>
          <a:p>
            <a:pPr defTabSz="439781"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దేవా యేసు దేవా (4)     </a:t>
            </a:r>
          </a:p>
          <a:p>
            <a:pPr defTabSz="439781">
              <a:lnSpc>
                <a:spcPct val="150000"/>
              </a:lnSpc>
            </a:pPr>
            <a:endParaRPr lang="te-IN" sz="1600" b="1" dirty="0">
              <a:latin typeface="Anek Telugu SemiBold" pitchFamily="2" charset="0"/>
              <a:cs typeface="Anek Telugu SemiBold" pitchFamily="2" charset="0"/>
            </a:endParaRPr>
          </a:p>
          <a:p>
            <a:pPr defTabSz="439781"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పాపము నుండి విడిపించినావు</a:t>
            </a:r>
            <a:br>
              <a:rPr lang="te-IN" sz="1600" b="1" dirty="0">
                <a:latin typeface="Anek Telugu SemiBold" pitchFamily="2" charset="0"/>
                <a:cs typeface="Anek Telugu SemiBold" pitchFamily="2" charset="0"/>
              </a:rPr>
            </a:b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పరిశుద్ధుని చేసి ప్రేమించినావు (2)</a:t>
            </a:r>
            <a:br>
              <a:rPr lang="te-IN" sz="1600" b="1" dirty="0">
                <a:latin typeface="Anek Telugu SemiBold" pitchFamily="2" charset="0"/>
                <a:cs typeface="Anek Telugu SemiBold" pitchFamily="2" charset="0"/>
              </a:rPr>
            </a:b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నీవే కదా దేవుడవు – (2)</a:t>
            </a:r>
            <a:br>
              <a:rPr lang="te-IN" sz="1600" b="1" dirty="0">
                <a:latin typeface="Anek Telugu SemiBold" pitchFamily="2" charset="0"/>
                <a:cs typeface="Anek Telugu SemiBold" pitchFamily="2" charset="0"/>
              </a:rPr>
            </a:b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దేవా యేసు దేవా (4)       </a:t>
            </a:r>
          </a:p>
          <a:p>
            <a:pPr defTabSz="439781">
              <a:lnSpc>
                <a:spcPct val="150000"/>
              </a:lnSpc>
            </a:pPr>
            <a:endParaRPr lang="te-IN" sz="1600" b="1" dirty="0">
              <a:latin typeface="Anek Telugu SemiBold" pitchFamily="2" charset="0"/>
              <a:cs typeface="Anek Telugu SemiBold" pitchFamily="2" charset="0"/>
            </a:endParaRPr>
          </a:p>
          <a:p>
            <a:pPr defTabSz="439781"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పరిశుద్ధాత్మను నాలో నింపావు</a:t>
            </a:r>
            <a:br>
              <a:rPr lang="te-IN" sz="1600" b="1" dirty="0">
                <a:latin typeface="Anek Telugu SemiBold" pitchFamily="2" charset="0"/>
                <a:cs typeface="Anek Telugu SemiBold" pitchFamily="2" charset="0"/>
              </a:rPr>
            </a:b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మట్టి దేహమును మహిమతో నింపావు (2)</a:t>
            </a:r>
            <a:br>
              <a:rPr lang="te-IN" sz="1600" b="1" dirty="0">
                <a:latin typeface="Anek Telugu SemiBold" pitchFamily="2" charset="0"/>
                <a:cs typeface="Anek Telugu SemiBold" pitchFamily="2" charset="0"/>
              </a:rPr>
            </a:b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నీవే కదా దేవుడవు – (2)</a:t>
            </a:r>
            <a:br>
              <a:rPr lang="te-IN" sz="1600" b="1" dirty="0">
                <a:latin typeface="Anek Telugu SemiBold" pitchFamily="2" charset="0"/>
                <a:cs typeface="Anek Telugu SemiBold" pitchFamily="2" charset="0"/>
              </a:rPr>
            </a:b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దేవా యేసు దేవా (4)       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DA14023-6190-39C5-C6B6-5C235D6210F9}"/>
              </a:ext>
            </a:extLst>
          </p:cNvPr>
          <p:cNvSpPr/>
          <p:nvPr/>
        </p:nvSpPr>
        <p:spPr>
          <a:xfrm>
            <a:off x="9170464" y="283099"/>
            <a:ext cx="390525" cy="390525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36218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1113</TotalTime>
  <Words>348</Words>
  <Application>Microsoft Office PowerPoint</Application>
  <PresentationFormat>A4 Paper (210x297 mm)</PresentationFormat>
  <Paragraphs>62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Anek Telugu SemiBold</vt:lpstr>
      <vt:lpstr>Aptos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Venu Yalapala</dc:creator>
  <cp:lastModifiedBy>Venu Yalapala</cp:lastModifiedBy>
  <cp:revision>158</cp:revision>
  <dcterms:created xsi:type="dcterms:W3CDTF">2024-09-21T15:36:03Z</dcterms:created>
  <dcterms:modified xsi:type="dcterms:W3CDTF">2025-06-14T14:07:41Z</dcterms:modified>
</cp:coreProperties>
</file>