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536" y="342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Yalapala" userId="9feb8bbceceecaca" providerId="LiveId" clId="{282BCC90-DA09-49A0-BCEB-FBBFF0EE3CC4}"/>
    <pc:docChg chg="undo redo custSel addSld delSld modSld addMainMaster delMainMaster modMainMaster">
      <pc:chgData name="Venu Yalapala" userId="9feb8bbceceecaca" providerId="LiveId" clId="{282BCC90-DA09-49A0-BCEB-FBBFF0EE3CC4}" dt="2025-06-07T17:14:02.462" v="600" actId="20577"/>
      <pc:docMkLst>
        <pc:docMk/>
      </pc:docMkLst>
      <pc:sldChg chg="addSp delSp modSp mod modClrScheme chgLayout">
        <pc:chgData name="Venu Yalapala" userId="9feb8bbceceecaca" providerId="LiveId" clId="{282BCC90-DA09-49A0-BCEB-FBBFF0EE3CC4}" dt="2025-06-07T17:13:25.412" v="591" actId="255"/>
        <pc:sldMkLst>
          <pc:docMk/>
          <pc:sldMk cId="3342490066" sldId="256"/>
        </pc:sldMkLst>
        <pc:spChg chg="add mod">
          <ac:chgData name="Venu Yalapala" userId="9feb8bbceceecaca" providerId="LiveId" clId="{282BCC90-DA09-49A0-BCEB-FBBFF0EE3CC4}" dt="2025-05-24T18:36:49.092" v="294" actId="20577"/>
          <ac:spMkLst>
            <pc:docMk/>
            <pc:sldMk cId="3342490066" sldId="256"/>
            <ac:spMk id="2" creationId="{3677D164-3D42-4CA2-F7B4-A173B6736AD4}"/>
          </ac:spMkLst>
        </pc:spChg>
        <pc:spChg chg="del">
          <ac:chgData name="Venu Yalapala" userId="9feb8bbceceecaca" providerId="LiveId" clId="{282BCC90-DA09-49A0-BCEB-FBBFF0EE3CC4}" dt="2025-05-24T18:26:31.109" v="145" actId="478"/>
          <ac:spMkLst>
            <pc:docMk/>
            <pc:sldMk cId="3342490066" sldId="256"/>
            <ac:spMk id="2" creationId="{CEBA6011-CA21-438F-B7D1-377168C5DA16}"/>
          </ac:spMkLst>
        </pc:spChg>
        <pc:spChg chg="add del mod ord">
          <ac:chgData name="Venu Yalapala" userId="9feb8bbceceecaca" providerId="LiveId" clId="{282BCC90-DA09-49A0-BCEB-FBBFF0EE3CC4}" dt="2025-05-24T18:23:37.532" v="107" actId="700"/>
          <ac:spMkLst>
            <pc:docMk/>
            <pc:sldMk cId="3342490066" sldId="256"/>
            <ac:spMk id="3" creationId="{63D12E32-E886-89F9-989F-D40A4C55CB63}"/>
          </ac:spMkLst>
        </pc:spChg>
        <pc:spChg chg="add del mod">
          <ac:chgData name="Venu Yalapala" userId="9feb8bbceceecaca" providerId="LiveId" clId="{282BCC90-DA09-49A0-BCEB-FBBFF0EE3CC4}" dt="2025-05-24T18:19:37.497" v="91" actId="478"/>
          <ac:spMkLst>
            <pc:docMk/>
            <pc:sldMk cId="3342490066" sldId="256"/>
            <ac:spMk id="3" creationId="{EA9141BE-8028-646F-976E-AADC77C70E53}"/>
          </ac:spMkLst>
        </pc:spChg>
        <pc:spChg chg="mod">
          <ac:chgData name="Venu Yalapala" userId="9feb8bbceceecaca" providerId="LiveId" clId="{282BCC90-DA09-49A0-BCEB-FBBFF0EE3CC4}" dt="2025-05-24T18:25:46.144" v="120" actId="14100"/>
          <ac:spMkLst>
            <pc:docMk/>
            <pc:sldMk cId="3342490066" sldId="256"/>
            <ac:spMk id="4" creationId="{7B702E0D-FD8D-4F00-8F9D-9ACEED91C763}"/>
          </ac:spMkLst>
        </pc:spChg>
        <pc:spChg chg="add del">
          <ac:chgData name="Venu Yalapala" userId="9feb8bbceceecaca" providerId="LiveId" clId="{282BCC90-DA09-49A0-BCEB-FBBFF0EE3CC4}" dt="2025-05-24T18:25:38.057" v="118" actId="11529"/>
          <ac:spMkLst>
            <pc:docMk/>
            <pc:sldMk cId="3342490066" sldId="256"/>
            <ac:spMk id="5" creationId="{B44EC04A-64E2-9651-8B31-E51135531375}"/>
          </ac:spMkLst>
        </pc:spChg>
        <pc:spChg chg="del mod topLvl">
          <ac:chgData name="Venu Yalapala" userId="9feb8bbceceecaca" providerId="LiveId" clId="{282BCC90-DA09-49A0-BCEB-FBBFF0EE3CC4}" dt="2025-05-24T18:29:18.609" v="191" actId="478"/>
          <ac:spMkLst>
            <pc:docMk/>
            <pc:sldMk cId="3342490066" sldId="256"/>
            <ac:spMk id="11" creationId="{0E606F7A-0439-43E4-A07F-A35A8691EB42}"/>
          </ac:spMkLst>
        </pc:spChg>
        <pc:spChg chg="mod topLvl">
          <ac:chgData name="Venu Yalapala" userId="9feb8bbceceecaca" providerId="LiveId" clId="{282BCC90-DA09-49A0-BCEB-FBBFF0EE3CC4}" dt="2025-06-07T17:12:58.073" v="579"/>
          <ac:spMkLst>
            <pc:docMk/>
            <pc:sldMk cId="3342490066" sldId="256"/>
            <ac:spMk id="12" creationId="{DD950E5A-63C0-4187-892B-9549599FCD15}"/>
          </ac:spMkLst>
        </pc:spChg>
        <pc:spChg chg="mod topLvl">
          <ac:chgData name="Venu Yalapala" userId="9feb8bbceceecaca" providerId="LiveId" clId="{282BCC90-DA09-49A0-BCEB-FBBFF0EE3CC4}" dt="2025-05-24T18:29:13.426" v="190" actId="165"/>
          <ac:spMkLst>
            <pc:docMk/>
            <pc:sldMk cId="3342490066" sldId="256"/>
            <ac:spMk id="13" creationId="{26F461D1-594E-4D24-8238-761378173A6A}"/>
          </ac:spMkLst>
        </pc:spChg>
        <pc:spChg chg="del">
          <ac:chgData name="Venu Yalapala" userId="9feb8bbceceecaca" providerId="LiveId" clId="{282BCC90-DA09-49A0-BCEB-FBBFF0EE3CC4}" dt="2025-05-24T18:26:31.109" v="145" actId="478"/>
          <ac:spMkLst>
            <pc:docMk/>
            <pc:sldMk cId="3342490066" sldId="256"/>
            <ac:spMk id="14" creationId="{AD044142-8A4B-48E2-8204-53A1EBC016D8}"/>
          </ac:spMkLst>
        </pc:spChg>
        <pc:spChg chg="mod ord topLvl">
          <ac:chgData name="Venu Yalapala" userId="9feb8bbceceecaca" providerId="LiveId" clId="{282BCC90-DA09-49A0-BCEB-FBBFF0EE3CC4}" dt="2025-06-07T17:13:25.412" v="591" actId="255"/>
          <ac:spMkLst>
            <pc:docMk/>
            <pc:sldMk cId="3342490066" sldId="256"/>
            <ac:spMk id="15" creationId="{F0C1A603-19B4-4631-AF63-7E26FCE0AA94}"/>
          </ac:spMkLst>
        </pc:spChg>
        <pc:grpChg chg="del mod">
          <ac:chgData name="Venu Yalapala" userId="9feb8bbceceecaca" providerId="LiveId" clId="{282BCC90-DA09-49A0-BCEB-FBBFF0EE3CC4}" dt="2025-05-24T18:29:08.680" v="189" actId="478"/>
          <ac:grpSpMkLst>
            <pc:docMk/>
            <pc:sldMk cId="3342490066" sldId="256"/>
            <ac:grpSpMk id="9" creationId="{A7E1EC36-C610-4951-92FB-5FA9BAA559EC}"/>
          </ac:grpSpMkLst>
        </pc:grpChg>
        <pc:grpChg chg="del">
          <ac:chgData name="Venu Yalapala" userId="9feb8bbceceecaca" providerId="LiveId" clId="{282BCC90-DA09-49A0-BCEB-FBBFF0EE3CC4}" dt="2025-05-24T18:29:13.426" v="190" actId="165"/>
          <ac:grpSpMkLst>
            <pc:docMk/>
            <pc:sldMk cId="3342490066" sldId="256"/>
            <ac:grpSpMk id="10" creationId="{BD4861E3-0140-4666-A772-E1339125A35F}"/>
          </ac:grpSpMkLst>
        </pc:grpChg>
      </pc:sldChg>
      <pc:sldChg chg="modSp del mod">
        <pc:chgData name="Venu Yalapala" userId="9feb8bbceceecaca" providerId="LiveId" clId="{282BCC90-DA09-49A0-BCEB-FBBFF0EE3CC4}" dt="2025-05-24T18:36:45.212" v="293" actId="47"/>
        <pc:sldMkLst>
          <pc:docMk/>
          <pc:sldMk cId="3419142628" sldId="257"/>
        </pc:sldMkLst>
        <pc:spChg chg="mod">
          <ac:chgData name="Venu Yalapala" userId="9feb8bbceceecaca" providerId="LiveId" clId="{282BCC90-DA09-49A0-BCEB-FBBFF0EE3CC4}" dt="2025-05-24T18:17:00.935" v="88" actId="1076"/>
          <ac:spMkLst>
            <pc:docMk/>
            <pc:sldMk cId="3419142628" sldId="257"/>
            <ac:spMk id="7" creationId="{C5F65C11-52F8-415B-A70B-C02268F6F4A1}"/>
          </ac:spMkLst>
        </pc:spChg>
        <pc:spChg chg="mod">
          <ac:chgData name="Venu Yalapala" userId="9feb8bbceceecaca" providerId="LiveId" clId="{282BCC90-DA09-49A0-BCEB-FBBFF0EE3CC4}" dt="2025-05-24T18:17:07.903" v="89" actId="1076"/>
          <ac:spMkLst>
            <pc:docMk/>
            <pc:sldMk cId="3419142628" sldId="257"/>
            <ac:spMk id="12" creationId="{DD950E5A-63C0-4187-892B-9549599FCD15}"/>
          </ac:spMkLst>
        </pc:spChg>
      </pc:sldChg>
      <pc:sldChg chg="addSp delSp modSp new mod">
        <pc:chgData name="Venu Yalapala" userId="9feb8bbceceecaca" providerId="LiveId" clId="{282BCC90-DA09-49A0-BCEB-FBBFF0EE3CC4}" dt="2025-06-07T17:14:02.462" v="600" actId="20577"/>
        <pc:sldMkLst>
          <pc:docMk/>
          <pc:sldMk cId="2536218313" sldId="258"/>
        </pc:sldMkLst>
        <pc:spChg chg="del mod topLvl">
          <ac:chgData name="Venu Yalapala" userId="9feb8bbceceecaca" providerId="LiveId" clId="{282BCC90-DA09-49A0-BCEB-FBBFF0EE3CC4}" dt="2025-05-24T18:35:13.540" v="262" actId="478"/>
          <ac:spMkLst>
            <pc:docMk/>
            <pc:sldMk cId="2536218313" sldId="258"/>
            <ac:spMk id="3" creationId="{283D215C-71CB-F31F-9E9E-DD53460DFFAF}"/>
          </ac:spMkLst>
        </pc:spChg>
        <pc:spChg chg="mod topLvl">
          <ac:chgData name="Venu Yalapala" userId="9feb8bbceceecaca" providerId="LiveId" clId="{282BCC90-DA09-49A0-BCEB-FBBFF0EE3CC4}" dt="2025-06-07T17:13:49.128" v="594"/>
          <ac:spMkLst>
            <pc:docMk/>
            <pc:sldMk cId="2536218313" sldId="258"/>
            <ac:spMk id="4" creationId="{FB41F474-87B0-C226-746A-F4BD47A88133}"/>
          </ac:spMkLst>
        </pc:spChg>
        <pc:spChg chg="mod topLvl">
          <ac:chgData name="Venu Yalapala" userId="9feb8bbceceecaca" providerId="LiveId" clId="{282BCC90-DA09-49A0-BCEB-FBBFF0EE3CC4}" dt="2025-05-24T18:36:37.213" v="291" actId="20577"/>
          <ac:spMkLst>
            <pc:docMk/>
            <pc:sldMk cId="2536218313" sldId="258"/>
            <ac:spMk id="5" creationId="{378DC577-39F5-A6AC-DF89-B2666B06ACF9}"/>
          </ac:spMkLst>
        </pc:spChg>
        <pc:spChg chg="mod topLvl">
          <ac:chgData name="Venu Yalapala" userId="9feb8bbceceecaca" providerId="LiveId" clId="{282BCC90-DA09-49A0-BCEB-FBBFF0EE3CC4}" dt="2025-06-07T17:14:02.462" v="600" actId="20577"/>
          <ac:spMkLst>
            <pc:docMk/>
            <pc:sldMk cId="2536218313" sldId="258"/>
            <ac:spMk id="7" creationId="{37D46B4B-CD57-310D-B542-FE6B01F388E7}"/>
          </ac:spMkLst>
        </pc:spChg>
        <pc:spChg chg="del mod topLvl">
          <ac:chgData name="Venu Yalapala" userId="9feb8bbceceecaca" providerId="LiveId" clId="{282BCC90-DA09-49A0-BCEB-FBBFF0EE3CC4}" dt="2025-05-24T18:35:57.934" v="278" actId="478"/>
          <ac:spMkLst>
            <pc:docMk/>
            <pc:sldMk cId="2536218313" sldId="258"/>
            <ac:spMk id="8" creationId="{C9BF4F91-E0EE-9A39-D724-D3D471354ACE}"/>
          </ac:spMkLst>
        </pc:spChg>
        <pc:spChg chg="mod topLvl">
          <ac:chgData name="Venu Yalapala" userId="9feb8bbceceecaca" providerId="LiveId" clId="{282BCC90-DA09-49A0-BCEB-FBBFF0EE3CC4}" dt="2025-05-24T18:36:40.400" v="292" actId="20577"/>
          <ac:spMkLst>
            <pc:docMk/>
            <pc:sldMk cId="2536218313" sldId="258"/>
            <ac:spMk id="9" creationId="{4DA14023-6190-39C5-C6B6-5C235D6210F9}"/>
          </ac:spMkLst>
        </pc:spChg>
        <pc:grpChg chg="add del mod">
          <ac:chgData name="Venu Yalapala" userId="9feb8bbceceecaca" providerId="LiveId" clId="{282BCC90-DA09-49A0-BCEB-FBBFF0EE3CC4}" dt="2025-05-24T18:35:11.103" v="261" actId="165"/>
          <ac:grpSpMkLst>
            <pc:docMk/>
            <pc:sldMk cId="2536218313" sldId="258"/>
            <ac:grpSpMk id="2" creationId="{0C4B62AE-AD81-EF6D-AAC3-16644B9928D8}"/>
          </ac:grpSpMkLst>
        </pc:grpChg>
        <pc:grpChg chg="add del mod">
          <ac:chgData name="Venu Yalapala" userId="9feb8bbceceecaca" providerId="LiveId" clId="{282BCC90-DA09-49A0-BCEB-FBBFF0EE3CC4}" dt="2025-05-24T18:35:55.487" v="277" actId="165"/>
          <ac:grpSpMkLst>
            <pc:docMk/>
            <pc:sldMk cId="2536218313" sldId="258"/>
            <ac:grpSpMk id="6" creationId="{9F87DAC6-1ED4-92C9-C0E9-CF74681B72EC}"/>
          </ac:grpSpMkLst>
        </pc:grpChg>
      </pc:sldChg>
      <pc:sldChg chg="new del">
        <pc:chgData name="Venu Yalapala" userId="9feb8bbceceecaca" providerId="LiveId" clId="{282BCC90-DA09-49A0-BCEB-FBBFF0EE3CC4}" dt="2025-05-24T18:34:55.123" v="259" actId="47"/>
        <pc:sldMkLst>
          <pc:docMk/>
          <pc:sldMk cId="1567017394" sldId="259"/>
        </pc:sldMkLst>
      </pc:sldChg>
      <pc:sldMasterChg chg="addSldLayout modSldLayout">
        <pc:chgData name="Venu Yalapala" userId="9feb8bbceceecaca" providerId="LiveId" clId="{282BCC90-DA09-49A0-BCEB-FBBFF0EE3CC4}" dt="2025-05-24T18:28:42.665" v="188" actId="1038"/>
        <pc:sldMasterMkLst>
          <pc:docMk/>
          <pc:sldMasterMk cId="3399101397" sldId="2147483660"/>
        </pc:sldMasterMkLst>
        <pc:sldLayoutChg chg="addSp delSp modSp add mod modTransition">
          <pc:chgData name="Venu Yalapala" userId="9feb8bbceceecaca" providerId="LiveId" clId="{282BCC90-DA09-49A0-BCEB-FBBFF0EE3CC4}" dt="2025-05-24T18:28:42.665" v="188" actId="1038"/>
          <pc:sldLayoutMkLst>
            <pc:docMk/>
            <pc:sldMasterMk cId="3399101397" sldId="2147483660"/>
            <pc:sldLayoutMk cId="4179781353" sldId="2147483672"/>
          </pc:sldLayoutMkLst>
          <pc:spChg chg="del">
            <ac:chgData name="Venu Yalapala" userId="9feb8bbceceecaca" providerId="LiveId" clId="{282BCC90-DA09-49A0-BCEB-FBBFF0EE3CC4}" dt="2025-05-24T18:20:37.789" v="97" actId="478"/>
            <ac:spMkLst>
              <pc:docMk/>
              <pc:sldMasterMk cId="3399101397" sldId="2147483660"/>
              <pc:sldLayoutMk cId="4179781353" sldId="2147483672"/>
              <ac:spMk id="2" creationId="{00000000-0000-0000-0000-000000000000}"/>
            </ac:spMkLst>
          </pc:spChg>
          <pc:spChg chg="add mod">
            <ac:chgData name="Venu Yalapala" userId="9feb8bbceceecaca" providerId="LiveId" clId="{282BCC90-DA09-49A0-BCEB-FBBFF0EE3CC4}" dt="2025-05-24T18:28:42.665" v="188" actId="1038"/>
            <ac:spMkLst>
              <pc:docMk/>
              <pc:sldMasterMk cId="3399101397" sldId="2147483660"/>
              <pc:sldLayoutMk cId="4179781353" sldId="2147483672"/>
              <ac:spMk id="2" creationId="{E7134C41-B3A1-4819-B524-97527F10B2E1}"/>
            </ac:spMkLst>
          </pc:spChg>
          <pc:spChg chg="del">
            <ac:chgData name="Venu Yalapala" userId="9feb8bbceceecaca" providerId="LiveId" clId="{282BCC90-DA09-49A0-BCEB-FBBFF0EE3CC4}" dt="2025-05-24T18:20:37.789" v="97" actId="478"/>
            <ac:spMkLst>
              <pc:docMk/>
              <pc:sldMasterMk cId="3399101397" sldId="2147483660"/>
              <pc:sldLayoutMk cId="4179781353" sldId="2147483672"/>
              <ac:spMk id="3" creationId="{00000000-0000-0000-0000-000000000000}"/>
            </ac:spMkLst>
          </pc:spChg>
          <pc:spChg chg="add del mod">
            <ac:chgData name="Venu Yalapala" userId="9feb8bbceceecaca" providerId="LiveId" clId="{282BCC90-DA09-49A0-BCEB-FBBFF0EE3CC4}" dt="2025-05-24T18:24:15.991" v="112"/>
            <ac:spMkLst>
              <pc:docMk/>
              <pc:sldMasterMk cId="3399101397" sldId="2147483660"/>
              <pc:sldLayoutMk cId="4179781353" sldId="2147483672"/>
              <ac:spMk id="3" creationId="{63B817FE-7782-D297-9ADD-4F3FFF6BF554}"/>
            </ac:spMkLst>
          </pc:spChg>
          <pc:spChg chg="del mod">
            <ac:chgData name="Venu Yalapala" userId="9feb8bbceceecaca" providerId="LiveId" clId="{282BCC90-DA09-49A0-BCEB-FBBFF0EE3CC4}" dt="2025-05-24T18:24:15.991" v="112"/>
            <ac:spMkLst>
              <pc:docMk/>
              <pc:sldMasterMk cId="3399101397" sldId="2147483660"/>
              <pc:sldLayoutMk cId="4179781353" sldId="2147483672"/>
              <ac:spMk id="4" creationId="{00000000-0000-0000-0000-000000000000}"/>
            </ac:spMkLst>
          </pc:spChg>
          <pc:spChg chg="del">
            <ac:chgData name="Venu Yalapala" userId="9feb8bbceceecaca" providerId="LiveId" clId="{282BCC90-DA09-49A0-BCEB-FBBFF0EE3CC4}" dt="2025-05-24T18:20:37.789" v="97" actId="478"/>
            <ac:spMkLst>
              <pc:docMk/>
              <pc:sldMasterMk cId="3399101397" sldId="2147483660"/>
              <pc:sldLayoutMk cId="4179781353" sldId="2147483672"/>
              <ac:spMk id="5" creationId="{00000000-0000-0000-0000-000000000000}"/>
            </ac:spMkLst>
          </pc:spChg>
          <pc:spChg chg="add del mod">
            <ac:chgData name="Venu Yalapala" userId="9feb8bbceceecaca" providerId="LiveId" clId="{282BCC90-DA09-49A0-BCEB-FBBFF0EE3CC4}" dt="2025-05-24T18:24:15.991" v="112"/>
            <ac:spMkLst>
              <pc:docMk/>
              <pc:sldMasterMk cId="3399101397" sldId="2147483660"/>
              <pc:sldLayoutMk cId="4179781353" sldId="2147483672"/>
              <ac:spMk id="5" creationId="{C39071B9-7440-CAC3-306B-1B0876708DA5}"/>
            </ac:spMkLst>
          </pc:spChg>
          <pc:spChg chg="del">
            <ac:chgData name="Venu Yalapala" userId="9feb8bbceceecaca" providerId="LiveId" clId="{282BCC90-DA09-49A0-BCEB-FBBFF0EE3CC4}" dt="2025-05-24T18:20:37.789" v="97" actId="478"/>
            <ac:spMkLst>
              <pc:docMk/>
              <pc:sldMasterMk cId="3399101397" sldId="2147483660"/>
              <pc:sldLayoutMk cId="4179781353" sldId="2147483672"/>
              <ac:spMk id="6" creationId="{00000000-0000-0000-0000-000000000000}"/>
            </ac:spMkLst>
          </pc:spChg>
          <pc:spChg chg="add mod">
            <ac:chgData name="Venu Yalapala" userId="9feb8bbceceecaca" providerId="LiveId" clId="{282BCC90-DA09-49A0-BCEB-FBBFF0EE3CC4}" dt="2025-05-24T18:28:19.434" v="171" actId="1038"/>
            <ac:spMkLst>
              <pc:docMk/>
              <pc:sldMasterMk cId="3399101397" sldId="2147483660"/>
              <pc:sldLayoutMk cId="4179781353" sldId="2147483672"/>
              <ac:spMk id="6" creationId="{7C27A430-915D-82F6-029F-807C646A6472}"/>
            </ac:spMkLst>
          </pc:spChg>
          <pc:spChg chg="add mod">
            <ac:chgData name="Venu Yalapala" userId="9feb8bbceceecaca" providerId="LiveId" clId="{282BCC90-DA09-49A0-BCEB-FBBFF0EE3CC4}" dt="2025-05-24T18:28:33.575" v="177" actId="1076"/>
            <ac:spMkLst>
              <pc:docMk/>
              <pc:sldMasterMk cId="3399101397" sldId="2147483660"/>
              <pc:sldLayoutMk cId="4179781353" sldId="2147483672"/>
              <ac:spMk id="7" creationId="{0A1D0023-F5DF-8DC1-8B63-8D0A6DE75D18}"/>
            </ac:spMkLst>
          </pc:spChg>
        </pc:sldLayoutChg>
      </pc:sldMasterChg>
      <pc:sldMasterChg chg="new del mod addSldLayout delSldLayout">
        <pc:chgData name="Venu Yalapala" userId="9feb8bbceceecaca" providerId="LiveId" clId="{282BCC90-DA09-49A0-BCEB-FBBFF0EE3CC4}" dt="2025-05-24T18:20:27.743" v="95" actId="6938"/>
        <pc:sldMasterMkLst>
          <pc:docMk/>
          <pc:sldMasterMk cId="1490840365" sldId="2147483672"/>
        </pc:sldMasterMkLst>
        <pc:sldLayoutChg chg="new del replId">
          <pc:chgData name="Venu Yalapala" userId="9feb8bbceceecaca" providerId="LiveId" clId="{282BCC90-DA09-49A0-BCEB-FBBFF0EE3CC4}" dt="2025-05-24T18:20:27.743" v="95" actId="6938"/>
          <pc:sldLayoutMkLst>
            <pc:docMk/>
            <pc:sldMasterMk cId="1490840365" sldId="2147483672"/>
            <pc:sldLayoutMk cId="33536586" sldId="2147483673"/>
          </pc:sldLayoutMkLst>
        </pc:sldLayoutChg>
        <pc:sldLayoutChg chg="new del replId">
          <pc:chgData name="Venu Yalapala" userId="9feb8bbceceecaca" providerId="LiveId" clId="{282BCC90-DA09-49A0-BCEB-FBBFF0EE3CC4}" dt="2025-05-24T18:20:27.743" v="95" actId="6938"/>
          <pc:sldLayoutMkLst>
            <pc:docMk/>
            <pc:sldMasterMk cId="1490840365" sldId="2147483672"/>
            <pc:sldLayoutMk cId="1424343068" sldId="2147483674"/>
          </pc:sldLayoutMkLst>
        </pc:sldLayoutChg>
        <pc:sldLayoutChg chg="new del replId">
          <pc:chgData name="Venu Yalapala" userId="9feb8bbceceecaca" providerId="LiveId" clId="{282BCC90-DA09-49A0-BCEB-FBBFF0EE3CC4}" dt="2025-05-24T18:20:27.743" v="95" actId="6938"/>
          <pc:sldLayoutMkLst>
            <pc:docMk/>
            <pc:sldMasterMk cId="1490840365" sldId="2147483672"/>
            <pc:sldLayoutMk cId="2341600738" sldId="2147483675"/>
          </pc:sldLayoutMkLst>
        </pc:sldLayoutChg>
        <pc:sldLayoutChg chg="new del replId">
          <pc:chgData name="Venu Yalapala" userId="9feb8bbceceecaca" providerId="LiveId" clId="{282BCC90-DA09-49A0-BCEB-FBBFF0EE3CC4}" dt="2025-05-24T18:20:27.743" v="95" actId="6938"/>
          <pc:sldLayoutMkLst>
            <pc:docMk/>
            <pc:sldMasterMk cId="1490840365" sldId="2147483672"/>
            <pc:sldLayoutMk cId="997227328" sldId="2147483676"/>
          </pc:sldLayoutMkLst>
        </pc:sldLayoutChg>
        <pc:sldLayoutChg chg="new del replId">
          <pc:chgData name="Venu Yalapala" userId="9feb8bbceceecaca" providerId="LiveId" clId="{282BCC90-DA09-49A0-BCEB-FBBFF0EE3CC4}" dt="2025-05-24T18:20:27.743" v="95" actId="6938"/>
          <pc:sldLayoutMkLst>
            <pc:docMk/>
            <pc:sldMasterMk cId="1490840365" sldId="2147483672"/>
            <pc:sldLayoutMk cId="3081470762" sldId="2147483677"/>
          </pc:sldLayoutMkLst>
        </pc:sldLayoutChg>
        <pc:sldLayoutChg chg="new del replId">
          <pc:chgData name="Venu Yalapala" userId="9feb8bbceceecaca" providerId="LiveId" clId="{282BCC90-DA09-49A0-BCEB-FBBFF0EE3CC4}" dt="2025-05-24T18:20:27.743" v="95" actId="6938"/>
          <pc:sldLayoutMkLst>
            <pc:docMk/>
            <pc:sldMasterMk cId="1490840365" sldId="2147483672"/>
            <pc:sldLayoutMk cId="107860091" sldId="2147483678"/>
          </pc:sldLayoutMkLst>
        </pc:sldLayoutChg>
        <pc:sldLayoutChg chg="new del replId">
          <pc:chgData name="Venu Yalapala" userId="9feb8bbceceecaca" providerId="LiveId" clId="{282BCC90-DA09-49A0-BCEB-FBBFF0EE3CC4}" dt="2025-05-24T18:20:27.743" v="95" actId="6938"/>
          <pc:sldLayoutMkLst>
            <pc:docMk/>
            <pc:sldMasterMk cId="1490840365" sldId="2147483672"/>
            <pc:sldLayoutMk cId="3697464328" sldId="2147483679"/>
          </pc:sldLayoutMkLst>
        </pc:sldLayoutChg>
        <pc:sldLayoutChg chg="new del replId">
          <pc:chgData name="Venu Yalapala" userId="9feb8bbceceecaca" providerId="LiveId" clId="{282BCC90-DA09-49A0-BCEB-FBBFF0EE3CC4}" dt="2025-05-24T18:20:27.743" v="95" actId="6938"/>
          <pc:sldLayoutMkLst>
            <pc:docMk/>
            <pc:sldMasterMk cId="1490840365" sldId="2147483672"/>
            <pc:sldLayoutMk cId="3965622452" sldId="2147483680"/>
          </pc:sldLayoutMkLst>
        </pc:sldLayoutChg>
        <pc:sldLayoutChg chg="new del replId">
          <pc:chgData name="Venu Yalapala" userId="9feb8bbceceecaca" providerId="LiveId" clId="{282BCC90-DA09-49A0-BCEB-FBBFF0EE3CC4}" dt="2025-05-24T18:20:27.743" v="95" actId="6938"/>
          <pc:sldLayoutMkLst>
            <pc:docMk/>
            <pc:sldMasterMk cId="1490840365" sldId="2147483672"/>
            <pc:sldLayoutMk cId="3883155290" sldId="2147483681"/>
          </pc:sldLayoutMkLst>
        </pc:sldLayoutChg>
        <pc:sldLayoutChg chg="new del replId">
          <pc:chgData name="Venu Yalapala" userId="9feb8bbceceecaca" providerId="LiveId" clId="{282BCC90-DA09-49A0-BCEB-FBBFF0EE3CC4}" dt="2025-05-24T18:20:27.743" v="95" actId="6938"/>
          <pc:sldLayoutMkLst>
            <pc:docMk/>
            <pc:sldMasterMk cId="1490840365" sldId="2147483672"/>
            <pc:sldLayoutMk cId="20985350" sldId="2147483682"/>
          </pc:sldLayoutMkLst>
        </pc:sldLayoutChg>
        <pc:sldLayoutChg chg="new del replId">
          <pc:chgData name="Venu Yalapala" userId="9feb8bbceceecaca" providerId="LiveId" clId="{282BCC90-DA09-49A0-BCEB-FBBFF0EE3CC4}" dt="2025-05-24T18:20:27.743" v="95" actId="6938"/>
          <pc:sldLayoutMkLst>
            <pc:docMk/>
            <pc:sldMasterMk cId="1490840365" sldId="2147483672"/>
            <pc:sldLayoutMk cId="3399298553" sldId="2147483683"/>
          </pc:sldLayoutMkLst>
        </pc:sldLayoutChg>
      </pc:sldMasterChg>
      <pc:sldMasterChg chg="new del mod addSldLayout delSldLayout">
        <pc:chgData name="Venu Yalapala" userId="9feb8bbceceecaca" providerId="LiveId" clId="{282BCC90-DA09-49A0-BCEB-FBBFF0EE3CC4}" dt="2025-05-24T18:20:19.603" v="93" actId="6938"/>
        <pc:sldMasterMkLst>
          <pc:docMk/>
          <pc:sldMasterMk cId="2290366351" sldId="2147483672"/>
        </pc:sldMasterMkLst>
        <pc:sldLayoutChg chg="new del replId">
          <pc:chgData name="Venu Yalapala" userId="9feb8bbceceecaca" providerId="LiveId" clId="{282BCC90-DA09-49A0-BCEB-FBBFF0EE3CC4}" dt="2025-05-24T18:20:19.603" v="93" actId="6938"/>
          <pc:sldLayoutMkLst>
            <pc:docMk/>
            <pc:sldMasterMk cId="2290366351" sldId="2147483672"/>
            <pc:sldLayoutMk cId="592935314" sldId="2147483673"/>
          </pc:sldLayoutMkLst>
        </pc:sldLayoutChg>
        <pc:sldLayoutChg chg="new del replId">
          <pc:chgData name="Venu Yalapala" userId="9feb8bbceceecaca" providerId="LiveId" clId="{282BCC90-DA09-49A0-BCEB-FBBFF0EE3CC4}" dt="2025-05-24T18:20:19.603" v="93" actId="6938"/>
          <pc:sldLayoutMkLst>
            <pc:docMk/>
            <pc:sldMasterMk cId="2290366351" sldId="2147483672"/>
            <pc:sldLayoutMk cId="1198058091" sldId="2147483674"/>
          </pc:sldLayoutMkLst>
        </pc:sldLayoutChg>
        <pc:sldLayoutChg chg="new del replId">
          <pc:chgData name="Venu Yalapala" userId="9feb8bbceceecaca" providerId="LiveId" clId="{282BCC90-DA09-49A0-BCEB-FBBFF0EE3CC4}" dt="2025-05-24T18:20:19.603" v="93" actId="6938"/>
          <pc:sldLayoutMkLst>
            <pc:docMk/>
            <pc:sldMasterMk cId="2290366351" sldId="2147483672"/>
            <pc:sldLayoutMk cId="1173148016" sldId="2147483675"/>
          </pc:sldLayoutMkLst>
        </pc:sldLayoutChg>
        <pc:sldLayoutChg chg="new del replId">
          <pc:chgData name="Venu Yalapala" userId="9feb8bbceceecaca" providerId="LiveId" clId="{282BCC90-DA09-49A0-BCEB-FBBFF0EE3CC4}" dt="2025-05-24T18:20:19.603" v="93" actId="6938"/>
          <pc:sldLayoutMkLst>
            <pc:docMk/>
            <pc:sldMasterMk cId="2290366351" sldId="2147483672"/>
            <pc:sldLayoutMk cId="1187333672" sldId="2147483676"/>
          </pc:sldLayoutMkLst>
        </pc:sldLayoutChg>
        <pc:sldLayoutChg chg="new del replId">
          <pc:chgData name="Venu Yalapala" userId="9feb8bbceceecaca" providerId="LiveId" clId="{282BCC90-DA09-49A0-BCEB-FBBFF0EE3CC4}" dt="2025-05-24T18:20:19.603" v="93" actId="6938"/>
          <pc:sldLayoutMkLst>
            <pc:docMk/>
            <pc:sldMasterMk cId="2290366351" sldId="2147483672"/>
            <pc:sldLayoutMk cId="3240622179" sldId="2147483677"/>
          </pc:sldLayoutMkLst>
        </pc:sldLayoutChg>
        <pc:sldLayoutChg chg="new del replId">
          <pc:chgData name="Venu Yalapala" userId="9feb8bbceceecaca" providerId="LiveId" clId="{282BCC90-DA09-49A0-BCEB-FBBFF0EE3CC4}" dt="2025-05-24T18:20:19.603" v="93" actId="6938"/>
          <pc:sldLayoutMkLst>
            <pc:docMk/>
            <pc:sldMasterMk cId="2290366351" sldId="2147483672"/>
            <pc:sldLayoutMk cId="1875733737" sldId="2147483678"/>
          </pc:sldLayoutMkLst>
        </pc:sldLayoutChg>
        <pc:sldLayoutChg chg="new del replId">
          <pc:chgData name="Venu Yalapala" userId="9feb8bbceceecaca" providerId="LiveId" clId="{282BCC90-DA09-49A0-BCEB-FBBFF0EE3CC4}" dt="2025-05-24T18:20:19.603" v="93" actId="6938"/>
          <pc:sldLayoutMkLst>
            <pc:docMk/>
            <pc:sldMasterMk cId="2290366351" sldId="2147483672"/>
            <pc:sldLayoutMk cId="429254961" sldId="2147483679"/>
          </pc:sldLayoutMkLst>
        </pc:sldLayoutChg>
        <pc:sldLayoutChg chg="new del replId">
          <pc:chgData name="Venu Yalapala" userId="9feb8bbceceecaca" providerId="LiveId" clId="{282BCC90-DA09-49A0-BCEB-FBBFF0EE3CC4}" dt="2025-05-24T18:20:19.603" v="93" actId="6938"/>
          <pc:sldLayoutMkLst>
            <pc:docMk/>
            <pc:sldMasterMk cId="2290366351" sldId="2147483672"/>
            <pc:sldLayoutMk cId="2215607639" sldId="2147483680"/>
          </pc:sldLayoutMkLst>
        </pc:sldLayoutChg>
        <pc:sldLayoutChg chg="new del replId">
          <pc:chgData name="Venu Yalapala" userId="9feb8bbceceecaca" providerId="LiveId" clId="{282BCC90-DA09-49A0-BCEB-FBBFF0EE3CC4}" dt="2025-05-24T18:20:19.603" v="93" actId="6938"/>
          <pc:sldLayoutMkLst>
            <pc:docMk/>
            <pc:sldMasterMk cId="2290366351" sldId="2147483672"/>
            <pc:sldLayoutMk cId="3502415082" sldId="2147483681"/>
          </pc:sldLayoutMkLst>
        </pc:sldLayoutChg>
        <pc:sldLayoutChg chg="new del replId">
          <pc:chgData name="Venu Yalapala" userId="9feb8bbceceecaca" providerId="LiveId" clId="{282BCC90-DA09-49A0-BCEB-FBBFF0EE3CC4}" dt="2025-05-24T18:20:19.603" v="93" actId="6938"/>
          <pc:sldLayoutMkLst>
            <pc:docMk/>
            <pc:sldMasterMk cId="2290366351" sldId="2147483672"/>
            <pc:sldLayoutMk cId="2208377938" sldId="2147483682"/>
          </pc:sldLayoutMkLst>
        </pc:sldLayoutChg>
        <pc:sldLayoutChg chg="new del replId">
          <pc:chgData name="Venu Yalapala" userId="9feb8bbceceecaca" providerId="LiveId" clId="{282BCC90-DA09-49A0-BCEB-FBBFF0EE3CC4}" dt="2025-05-24T18:20:19.603" v="93" actId="6938"/>
          <pc:sldLayoutMkLst>
            <pc:docMk/>
            <pc:sldMasterMk cId="2290366351" sldId="2147483672"/>
            <pc:sldLayoutMk cId="1723449142" sldId="214748368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0E5EB0-C799-AA18-43C1-F8F32DD9D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D9218-7AAF-B59C-033F-345031A919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F99D-A94C-4ACE-ABB7-ED5902A7DBE5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B03BA-038C-F74E-55B1-6757A6A64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0EAB0-7520-30DA-5458-87BAB908C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5ED8-3065-4FED-9C60-127A7067C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35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C7CE-6F0C-4E71-B520-9461545357C0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2C45-52B2-4A53-9C9D-3D2C7815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8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4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3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8239660" y="651679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b="0" smtClean="0"/>
              <a:pPr/>
              <a:t>07-06-2025</a:t>
            </a:fld>
            <a:endParaRPr lang="en-IN" b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27A430-915D-82F6-029F-807C646A6472}"/>
              </a:ext>
            </a:extLst>
          </p:cNvPr>
          <p:cNvSpPr/>
          <p:nvPr userDrawn="1"/>
        </p:nvSpPr>
        <p:spPr>
          <a:xfrm>
            <a:off x="5029914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1D0023-F5DF-8DC1-8B63-8D0A6DE75D18}"/>
              </a:ext>
            </a:extLst>
          </p:cNvPr>
          <p:cNvSpPr/>
          <p:nvPr userDrawn="1"/>
        </p:nvSpPr>
        <p:spPr>
          <a:xfrm>
            <a:off x="235723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5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8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3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6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2B08-ED9E-409F-B95F-09CAA1DAF6E0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D950E5A-63C0-4187-892B-9549599FCD15}"/>
              </a:ext>
            </a:extLst>
          </p:cNvPr>
          <p:cNvSpPr txBox="1"/>
          <p:nvPr/>
        </p:nvSpPr>
        <p:spPr>
          <a:xfrm>
            <a:off x="5215566" y="333806"/>
            <a:ext cx="48834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దేవుని స్తుతియించుడి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ఎల్లప్పుడు దేవుని స్తుతియించుడి        ||దేవుని||</a:t>
            </a:r>
          </a:p>
          <a:p>
            <a:pPr>
              <a:lnSpc>
                <a:spcPct val="150000"/>
              </a:lnSpc>
            </a:pPr>
            <a:endParaRPr lang="te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ఆయన పరిశుద్ధ ఆలయమందు (2)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ఆయన సన్నిధిలో ఆ… ఆ… (2)      ||ఎల్లప్పుడు||</a:t>
            </a:r>
          </a:p>
          <a:p>
            <a:pPr>
              <a:lnSpc>
                <a:spcPct val="150000"/>
              </a:lnSpc>
            </a:pPr>
            <a:endParaRPr lang="te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ఆయన బలమును ప్రసిద్ధి చేయు (2)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ఆకశవిశాలమందు ఆ… ఆ… (2)      ||ఎల్లప్పుడు||</a:t>
            </a:r>
          </a:p>
          <a:p>
            <a:pPr>
              <a:lnSpc>
                <a:spcPct val="150000"/>
              </a:lnSpc>
            </a:pPr>
            <a:endParaRPr lang="te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ఆయన పరాక్రమ కార్యములన్ బట్టి (2)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ఆయన ప్రభావమును ఆ… ఆ… (2)  ||ఎల్లప్పుడు||</a:t>
            </a:r>
          </a:p>
          <a:p>
            <a:pPr>
              <a:lnSpc>
                <a:spcPct val="150000"/>
              </a:lnSpc>
            </a:pPr>
            <a:endParaRPr lang="te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బూరధ్వనితో ఆయనన్ స్తుతించుడి (2)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స్వరమండలములతో ఆ… ఆ… (2)   ||ఎల్లప్పుడు||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C1A603-19B4-4631-AF63-7E26FCE0AA94}"/>
              </a:ext>
            </a:extLst>
          </p:cNvPr>
          <p:cNvSpPr txBox="1"/>
          <p:nvPr/>
        </p:nvSpPr>
        <p:spPr>
          <a:xfrm>
            <a:off x="417883" y="373287"/>
            <a:ext cx="4544669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అల్ఫా ఓమేగయైన మహిమాన్వితుడా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అద్వితీయ సత్యవంతుడా నిరంతరం స్తోత్రార్హుడా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రాత్రిలో కాంతి కిరణమా! పగటిలో కృపా నిలయమా!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ముదిమి వరకు నన్నాదరించే సత్య వాక్యమా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నాతో స్నేహమైనా సౌఖ్యమై నను నడిపించే నా యేసయ్యా</a:t>
            </a:r>
          </a:p>
          <a:p>
            <a:pPr>
              <a:lnSpc>
                <a:spcPct val="150000"/>
              </a:lnSpc>
            </a:pPr>
            <a:endParaRPr lang="te-IN" sz="15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కనికర పూర్ణుడా! నీ కృప బాహుల్యమే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ఉన్నతముగ నిను ఆరాధించుటకు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అనుక్షణమున నీ ముఖ కాంతి లో నిలిపి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నూతన వసంతములో చేర్చును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జీవించెద నీ కొరకే – హర్షించెద నీ లోనే</a:t>
            </a:r>
          </a:p>
          <a:p>
            <a:pPr>
              <a:lnSpc>
                <a:spcPct val="150000"/>
              </a:lnSpc>
            </a:pPr>
            <a:endParaRPr lang="te-IN" sz="15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తేజోమయుడా! నీ దివ్య సంకల్పమే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ఆశ్చర్యకరమైన వెలుగులో నడుపుటకు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ఆశా నిరాశల వలయాలు తప్పించి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అగ్ని జ్వాలగ నను చేసెను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నా స్తుతి కీర్తన నీవే – స్తుతి ఆరాధన నీకే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F461D1-594E-4D24-8238-761378173A6A}"/>
              </a:ext>
            </a:extLst>
          </p:cNvPr>
          <p:cNvSpPr/>
          <p:nvPr/>
        </p:nvSpPr>
        <p:spPr>
          <a:xfrm>
            <a:off x="9168377" y="326429"/>
            <a:ext cx="390525" cy="39052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677D164-3D42-4CA2-F7B4-A173B6736AD4}"/>
              </a:ext>
            </a:extLst>
          </p:cNvPr>
          <p:cNvSpPr/>
          <p:nvPr/>
        </p:nvSpPr>
        <p:spPr>
          <a:xfrm>
            <a:off x="4436286" y="265711"/>
            <a:ext cx="390525" cy="39052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4249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1F474-87B0-C226-746A-F4BD47A88133}"/>
              </a:ext>
            </a:extLst>
          </p:cNvPr>
          <p:cNvSpPr txBox="1"/>
          <p:nvPr/>
        </p:nvSpPr>
        <p:spPr>
          <a:xfrm>
            <a:off x="277776" y="253150"/>
            <a:ext cx="46407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400" b="1" dirty="0">
                <a:latin typeface="Anek Telugu" pitchFamily="2" charset="0"/>
                <a:cs typeface="Anek Telugu" pitchFamily="2" charset="0"/>
              </a:rPr>
              <a:t>ప్రేమించెదన్ అధికముగా</a:t>
            </a:r>
          </a:p>
          <a:p>
            <a:pPr>
              <a:lnSpc>
                <a:spcPct val="150000"/>
              </a:lnSpc>
            </a:pPr>
            <a:r>
              <a:rPr lang="te-IN" sz="1400" b="1" dirty="0">
                <a:latin typeface="Anek Telugu" pitchFamily="2" charset="0"/>
                <a:cs typeface="Anek Telugu" pitchFamily="2" charset="0"/>
              </a:rPr>
              <a:t>ఆరాధింతున్ ఆసక్తితో (2)</a:t>
            </a:r>
          </a:p>
          <a:p>
            <a:pPr>
              <a:lnSpc>
                <a:spcPct val="150000"/>
              </a:lnSpc>
            </a:pPr>
            <a:r>
              <a:rPr lang="te-IN" sz="1400" b="1" dirty="0">
                <a:latin typeface="Anek Telugu" pitchFamily="2" charset="0"/>
                <a:cs typeface="Anek Telugu" pitchFamily="2" charset="0"/>
              </a:rPr>
              <a:t>నిన్ను పూర్ణ మనసుతో ఆరాధింతున్</a:t>
            </a:r>
          </a:p>
          <a:p>
            <a:pPr>
              <a:lnSpc>
                <a:spcPct val="150000"/>
              </a:lnSpc>
            </a:pPr>
            <a:r>
              <a:rPr lang="te-IN" sz="1400" b="1" dirty="0">
                <a:latin typeface="Anek Telugu" pitchFamily="2" charset="0"/>
                <a:cs typeface="Anek Telugu" pitchFamily="2" charset="0"/>
              </a:rPr>
              <a:t>పూర్ణ బలముతో ప్రేమించెదన్</a:t>
            </a:r>
          </a:p>
          <a:p>
            <a:pPr>
              <a:lnSpc>
                <a:spcPct val="150000"/>
              </a:lnSpc>
            </a:pPr>
            <a:r>
              <a:rPr lang="te-IN" sz="1400" b="1" dirty="0">
                <a:latin typeface="Anek Telugu" pitchFamily="2" charset="0"/>
                <a:cs typeface="Anek Telugu" pitchFamily="2" charset="0"/>
              </a:rPr>
              <a:t>ఆరాధన ఆరాధనా ఆ.. ఆ.. </a:t>
            </a:r>
          </a:p>
          <a:p>
            <a:pPr>
              <a:lnSpc>
                <a:spcPct val="150000"/>
              </a:lnSpc>
            </a:pPr>
            <a:r>
              <a:rPr lang="te-IN" sz="1400" b="1" dirty="0">
                <a:latin typeface="Anek Telugu" pitchFamily="2" charset="0"/>
                <a:cs typeface="Anek Telugu" pitchFamily="2" charset="0"/>
              </a:rPr>
              <a:t>ఆరాధన ఆరాధనా (2)</a:t>
            </a:r>
          </a:p>
          <a:p>
            <a:pPr>
              <a:lnSpc>
                <a:spcPct val="150000"/>
              </a:lnSpc>
            </a:pPr>
            <a:endParaRPr lang="te-IN" sz="1400" b="1" dirty="0">
              <a:latin typeface="Anek Telugu" pitchFamily="2" charset="0"/>
              <a:cs typeface="Anek Telugu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400" b="1" dirty="0">
                <a:latin typeface="Anek Telugu" pitchFamily="2" charset="0"/>
                <a:cs typeface="Anek Telugu" pitchFamily="2" charset="0"/>
              </a:rPr>
              <a:t>ఎబినేజరే ఎబినేజరే</a:t>
            </a:r>
          </a:p>
          <a:p>
            <a:pPr>
              <a:lnSpc>
                <a:spcPct val="150000"/>
              </a:lnSpc>
            </a:pPr>
            <a:r>
              <a:rPr lang="te-IN" sz="1400" b="1" dirty="0">
                <a:latin typeface="Anek Telugu" pitchFamily="2" charset="0"/>
                <a:cs typeface="Anek Telugu" pitchFamily="2" charset="0"/>
              </a:rPr>
              <a:t>ఇంత వరకు ఆదుకొన్నావే (2)</a:t>
            </a:r>
          </a:p>
          <a:p>
            <a:pPr>
              <a:lnSpc>
                <a:spcPct val="150000"/>
              </a:lnSpc>
            </a:pPr>
            <a:r>
              <a:rPr lang="te-IN" sz="1400" b="1" dirty="0">
                <a:latin typeface="Anek Telugu" pitchFamily="2" charset="0"/>
                <a:cs typeface="Anek Telugu" pitchFamily="2" charset="0"/>
              </a:rPr>
              <a:t>నన్ను ఇంత వరకు ఆదుకొన్నావే</a:t>
            </a:r>
          </a:p>
          <a:p>
            <a:pPr>
              <a:lnSpc>
                <a:spcPct val="150000"/>
              </a:lnSpc>
            </a:pPr>
            <a:endParaRPr lang="te-IN" sz="1400" b="1" dirty="0">
              <a:latin typeface="Anek Telugu" pitchFamily="2" charset="0"/>
              <a:cs typeface="Anek Telugu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400" b="1" dirty="0">
                <a:latin typeface="Anek Telugu" pitchFamily="2" charset="0"/>
                <a:cs typeface="Anek Telugu" pitchFamily="2" charset="0"/>
              </a:rPr>
              <a:t>ఎల్రోహి ఎల్రోహి</a:t>
            </a:r>
          </a:p>
          <a:p>
            <a:pPr>
              <a:lnSpc>
                <a:spcPct val="150000"/>
              </a:lnSpc>
            </a:pPr>
            <a:r>
              <a:rPr lang="te-IN" sz="1400" b="1" dirty="0">
                <a:latin typeface="Anek Telugu" pitchFamily="2" charset="0"/>
                <a:cs typeface="Anek Telugu" pitchFamily="2" charset="0"/>
              </a:rPr>
              <a:t>నన్ను చూచావే వందనమయ్యా (2)</a:t>
            </a:r>
          </a:p>
          <a:p>
            <a:pPr>
              <a:lnSpc>
                <a:spcPct val="150000"/>
              </a:lnSpc>
            </a:pPr>
            <a:r>
              <a:rPr lang="te-IN" sz="1400" b="1" dirty="0">
                <a:latin typeface="Anek Telugu" pitchFamily="2" charset="0"/>
                <a:cs typeface="Anek Telugu" pitchFamily="2" charset="0"/>
              </a:rPr>
              <a:t>నన్ను చూచావే వందనమయ్యా</a:t>
            </a:r>
          </a:p>
          <a:p>
            <a:pPr>
              <a:lnSpc>
                <a:spcPct val="150000"/>
              </a:lnSpc>
            </a:pPr>
            <a:endParaRPr lang="te-IN" sz="1400" b="1" dirty="0">
              <a:latin typeface="Anek Telugu" pitchFamily="2" charset="0"/>
              <a:cs typeface="Anek Telugu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400" b="1" dirty="0">
                <a:latin typeface="Anek Telugu" pitchFamily="2" charset="0"/>
                <a:cs typeface="Anek Telugu" pitchFamily="2" charset="0"/>
              </a:rPr>
              <a:t>యెహోవా రాఫా యెహోవా రాఫా</a:t>
            </a:r>
          </a:p>
          <a:p>
            <a:pPr>
              <a:lnSpc>
                <a:spcPct val="150000"/>
              </a:lnSpc>
            </a:pPr>
            <a:r>
              <a:rPr lang="te-IN" sz="1400" b="1" dirty="0">
                <a:latin typeface="Anek Telugu" pitchFamily="2" charset="0"/>
                <a:cs typeface="Anek Telugu" pitchFamily="2" charset="0"/>
              </a:rPr>
              <a:t>స్వస్థపరిచావే వందనమయ్యా (2)</a:t>
            </a:r>
          </a:p>
          <a:p>
            <a:pPr>
              <a:lnSpc>
                <a:spcPct val="150000"/>
              </a:lnSpc>
            </a:pPr>
            <a:r>
              <a:rPr lang="te-IN" sz="1400" b="1" dirty="0">
                <a:latin typeface="Anek Telugu" pitchFamily="2" charset="0"/>
                <a:cs typeface="Anek Telugu" pitchFamily="2" charset="0"/>
              </a:rPr>
              <a:t>నన్ను స్వస్థపరిచావే వందనమయ్యా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8DC577-39F5-A6AC-DF89-B2666B06ACF9}"/>
              </a:ext>
            </a:extLst>
          </p:cNvPr>
          <p:cNvSpPr/>
          <p:nvPr/>
        </p:nvSpPr>
        <p:spPr>
          <a:xfrm>
            <a:off x="4432053" y="296761"/>
            <a:ext cx="379135" cy="363200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46B4B-CD57-310D-B542-FE6B01F388E7}"/>
              </a:ext>
            </a:extLst>
          </p:cNvPr>
          <p:cNvSpPr txBox="1"/>
          <p:nvPr/>
        </p:nvSpPr>
        <p:spPr>
          <a:xfrm>
            <a:off x="5113469" y="202171"/>
            <a:ext cx="4749801" cy="538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9781"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యూదా స్తుతి గోత్రపు సింహమా</a:t>
            </a:r>
          </a:p>
          <a:p>
            <a:pPr defTabSz="439781"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యేసయ్యా నా ఆత్మీయ ప్రగతి నీ స్వాధీనమా (2)</a:t>
            </a:r>
          </a:p>
          <a:p>
            <a:pPr defTabSz="439781"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నీవే కదా నా ఆరాధన</a:t>
            </a:r>
          </a:p>
          <a:p>
            <a:pPr defTabSz="439781"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ఆరాధన స్తుతి ఆరాధన</a:t>
            </a:r>
          </a:p>
          <a:p>
            <a:pPr defTabSz="439781"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ఆరాధన స్తుతి ఆరాధన (2)</a:t>
            </a:r>
          </a:p>
          <a:p>
            <a:pPr defTabSz="439781">
              <a:lnSpc>
                <a:spcPct val="150000"/>
              </a:lnSpc>
            </a:pPr>
            <a:endParaRPr lang="te-IN" sz="135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నీ ప్రజల నెమ్మదికై</a:t>
            </a:r>
          </a:p>
          <a:p>
            <a:pPr defTabSz="439781"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రాజాజ్ఞ మార్చింది నీవేనని</a:t>
            </a:r>
          </a:p>
          <a:p>
            <a:pPr defTabSz="439781"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అహమును అణచి అధికారులను</a:t>
            </a:r>
          </a:p>
          <a:p>
            <a:pPr defTabSz="439781"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అధముల చేసిన నీకు (2)</a:t>
            </a:r>
          </a:p>
          <a:p>
            <a:pPr defTabSz="439781"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అసాధ్యమైనది ఏమున్నది (4)</a:t>
            </a:r>
          </a:p>
          <a:p>
            <a:pPr defTabSz="439781">
              <a:lnSpc>
                <a:spcPct val="150000"/>
              </a:lnSpc>
            </a:pPr>
            <a:endParaRPr lang="te-IN" sz="135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నీ నీతి కిరణాలకై</a:t>
            </a:r>
          </a:p>
          <a:p>
            <a:pPr defTabSz="439781"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నా దిక్కు దెసలన్ని నీవేనని</a:t>
            </a:r>
          </a:p>
          <a:p>
            <a:pPr defTabSz="439781"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అనతికాలాన ప్రథమ ఫలముగా</a:t>
            </a:r>
          </a:p>
          <a:p>
            <a:pPr defTabSz="439781"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పక్వపరచిన నీకు (2)</a:t>
            </a:r>
          </a:p>
          <a:p>
            <a:pPr defTabSz="439781">
              <a:lnSpc>
                <a:spcPct val="150000"/>
              </a:lnSpc>
            </a:pPr>
            <a:r>
              <a:rPr lang="te-IN" sz="1350" b="1" dirty="0">
                <a:latin typeface="Anek Telugu SemiBold" pitchFamily="2" charset="0"/>
                <a:cs typeface="Anek Telugu SemiBold" pitchFamily="2" charset="0"/>
              </a:rPr>
              <a:t>అసాధ్యమైనది ఏమున్నది (4)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A14023-6190-39C5-C6B6-5C235D6210F9}"/>
              </a:ext>
            </a:extLst>
          </p:cNvPr>
          <p:cNvSpPr/>
          <p:nvPr/>
        </p:nvSpPr>
        <p:spPr>
          <a:xfrm>
            <a:off x="9170464" y="283099"/>
            <a:ext cx="390525" cy="39052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3621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1105</TotalTime>
  <Words>286</Words>
  <Application>Microsoft Office PowerPoint</Application>
  <PresentationFormat>A4 Paper (210x297 mm)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Anek Telugu</vt:lpstr>
      <vt:lpstr>Anek Telugu SemiBold</vt:lpstr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Yalapala</dc:creator>
  <cp:lastModifiedBy>Venu Yalapala</cp:lastModifiedBy>
  <cp:revision>158</cp:revision>
  <dcterms:created xsi:type="dcterms:W3CDTF">2024-09-21T15:36:03Z</dcterms:created>
  <dcterms:modified xsi:type="dcterms:W3CDTF">2025-06-07T17:14:08Z</dcterms:modified>
</cp:coreProperties>
</file>