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870" y="96"/>
      </p:cViewPr>
      <p:guideLst>
        <p:guide orient="horz" pos="2137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u Yalapala" userId="9feb8bbceceecaca" providerId="LiveId" clId="{CD4B1779-0926-477D-B902-440342C52CB5}"/>
    <pc:docChg chg="undo redo custSel modSld">
      <pc:chgData name="Venu Yalapala" userId="9feb8bbceceecaca" providerId="LiveId" clId="{CD4B1779-0926-477D-B902-440342C52CB5}" dt="2025-07-26T11:14:44.023" v="650" actId="20577"/>
      <pc:docMkLst>
        <pc:docMk/>
      </pc:docMkLst>
      <pc:sldChg chg="delSp modSp mod">
        <pc:chgData name="Venu Yalapala" userId="9feb8bbceceecaca" providerId="LiveId" clId="{CD4B1779-0926-477D-B902-440342C52CB5}" dt="2025-07-26T11:14:44.023" v="650" actId="20577"/>
        <pc:sldMkLst>
          <pc:docMk/>
          <pc:sldMk cId="3342490066" sldId="256"/>
        </pc:sldMkLst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2" creationId="{3677D164-3D42-4CA2-F7B4-A173B6736AD4}"/>
          </ac:spMkLst>
        </pc:spChg>
        <pc:spChg chg="mod">
          <ac:chgData name="Venu Yalapala" userId="9feb8bbceceecaca" providerId="LiveId" clId="{CD4B1779-0926-477D-B902-440342C52CB5}" dt="2025-07-26T09:06:48.456" v="539" actId="20577"/>
          <ac:spMkLst>
            <pc:docMk/>
            <pc:sldMk cId="3342490066" sldId="256"/>
            <ac:spMk id="12" creationId="{DD950E5A-63C0-4187-892B-9549599FCD15}"/>
          </ac:spMkLst>
        </pc:spChg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13" creationId="{26F461D1-594E-4D24-8238-761378173A6A}"/>
          </ac:spMkLst>
        </pc:spChg>
        <pc:spChg chg="mod">
          <ac:chgData name="Venu Yalapala" userId="9feb8bbceceecaca" providerId="LiveId" clId="{CD4B1779-0926-477D-B902-440342C52CB5}" dt="2025-07-26T11:14:44.023" v="650" actId="20577"/>
          <ac:spMkLst>
            <pc:docMk/>
            <pc:sldMk cId="3342490066" sldId="256"/>
            <ac:spMk id="15" creationId="{F0C1A603-19B4-4631-AF63-7E26FCE0AA94}"/>
          </ac:spMkLst>
        </pc:spChg>
      </pc:sldChg>
      <pc:sldChg chg="delSp modSp mod">
        <pc:chgData name="Venu Yalapala" userId="9feb8bbceceecaca" providerId="LiveId" clId="{CD4B1779-0926-477D-B902-440342C52CB5}" dt="2025-07-26T09:23:02.453" v="649" actId="403"/>
        <pc:sldMkLst>
          <pc:docMk/>
          <pc:sldMk cId="2536218313" sldId="258"/>
        </pc:sldMkLst>
        <pc:spChg chg="mod">
          <ac:chgData name="Venu Yalapala" userId="9feb8bbceceecaca" providerId="LiveId" clId="{CD4B1779-0926-477D-B902-440342C52CB5}" dt="2025-07-26T09:22:59.334" v="648" actId="403"/>
          <ac:spMkLst>
            <pc:docMk/>
            <pc:sldMk cId="2536218313" sldId="258"/>
            <ac:spMk id="4" creationId="{FB41F474-87B0-C226-746A-F4BD47A88133}"/>
          </ac:spMkLst>
        </pc:spChg>
        <pc:spChg chg="del">
          <ac:chgData name="Venu Yalapala" userId="9feb8bbceceecaca" providerId="LiveId" clId="{CD4B1779-0926-477D-B902-440342C52CB5}" dt="2025-06-28T16:28:19.843" v="165" actId="478"/>
          <ac:spMkLst>
            <pc:docMk/>
            <pc:sldMk cId="2536218313" sldId="258"/>
            <ac:spMk id="5" creationId="{378DC577-39F5-A6AC-DF89-B2666B06ACF9}"/>
          </ac:spMkLst>
        </pc:spChg>
        <pc:spChg chg="mod">
          <ac:chgData name="Venu Yalapala" userId="9feb8bbceceecaca" providerId="LiveId" clId="{CD4B1779-0926-477D-B902-440342C52CB5}" dt="2025-07-26T09:23:02.453" v="649" actId="403"/>
          <ac:spMkLst>
            <pc:docMk/>
            <pc:sldMk cId="2536218313" sldId="258"/>
            <ac:spMk id="7" creationId="{37D46B4B-CD57-310D-B542-FE6B01F388E7}"/>
          </ac:spMkLst>
        </pc:spChg>
        <pc:spChg chg="del">
          <ac:chgData name="Venu Yalapala" userId="9feb8bbceceecaca" providerId="LiveId" clId="{CD4B1779-0926-477D-B902-440342C52CB5}" dt="2025-06-28T16:28:20.891" v="166" actId="478"/>
          <ac:spMkLst>
            <pc:docMk/>
            <pc:sldMk cId="2536218313" sldId="258"/>
            <ac:spMk id="9" creationId="{4DA14023-6190-39C5-C6B6-5C235D6210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0E5EB0-C799-AA18-43C1-F8F32DD9D1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D9218-7AAF-B59C-033F-345031A919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F99D-A94C-4ACE-ABB7-ED5902A7DBE5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B03BA-038C-F74E-55B1-6757A6A64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0EAB0-7520-30DA-5458-87BAB908C3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5ED8-3065-4FED-9C60-127A7067C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353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C7CE-6F0C-4E71-B520-9461545357C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12C45-52B2-4A53-9C9D-3D2C7815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89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43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57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35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31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8239660" y="651679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b="0" smtClean="0"/>
              <a:pPr/>
              <a:t>26-07-2025</a:t>
            </a:fld>
            <a:endParaRPr lang="en-IN" b="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C27A430-915D-82F6-029F-807C646A6472}"/>
              </a:ext>
            </a:extLst>
          </p:cNvPr>
          <p:cNvSpPr/>
          <p:nvPr userDrawn="1"/>
        </p:nvSpPr>
        <p:spPr>
          <a:xfrm>
            <a:off x="5029914" y="170915"/>
            <a:ext cx="4657457" cy="6399085"/>
          </a:xfrm>
          <a:prstGeom prst="roundRect">
            <a:avLst>
              <a:gd name="adj" fmla="val 2366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1D0023-F5DF-8DC1-8B63-8D0A6DE75D18}"/>
              </a:ext>
            </a:extLst>
          </p:cNvPr>
          <p:cNvSpPr/>
          <p:nvPr userDrawn="1"/>
        </p:nvSpPr>
        <p:spPr>
          <a:xfrm>
            <a:off x="235723" y="170915"/>
            <a:ext cx="4657457" cy="6399085"/>
          </a:xfrm>
          <a:prstGeom prst="roundRect">
            <a:avLst>
              <a:gd name="adj" fmla="val 2366"/>
            </a:avLst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8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5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97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78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9030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046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61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931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2B08-ED9E-409F-B95F-09CAA1DAF6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910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D950E5A-63C0-4187-892B-9549599FCD15}"/>
              </a:ext>
            </a:extLst>
          </p:cNvPr>
          <p:cNvSpPr txBox="1"/>
          <p:nvPr/>
        </p:nvSpPr>
        <p:spPr>
          <a:xfrm>
            <a:off x="5228323" y="347032"/>
            <a:ext cx="48834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రాజ జగమెరిగిన నా యేసు రాజా</a:t>
            </a:r>
            <a:endParaRPr lang="en-US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రాగాలలో అనురాగాలు కురిపించిన</a:t>
            </a:r>
            <a:endParaRPr lang="en-US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మనబంధము అనుబంధము (2)</a:t>
            </a:r>
            <a:endParaRPr lang="en-US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విడదీయగలరా ఎవరైనను మరి ఏదైనను? (2)</a:t>
            </a:r>
            <a:endParaRPr lang="en-US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దీన స్థితియందున సంపన్న స్థితియందున</a:t>
            </a:r>
            <a:endParaRPr lang="en-US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నడచినను ఎగిరినను సంతృప్తి కలిగి యుందునే (2)</a:t>
            </a:r>
            <a:endParaRPr lang="en-US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నిత్యము ఆరాధనకు నా ఆధారమాస్తోత్రబలులు నీకే అర్పించెద యేసయ్యా (2)</a:t>
            </a:r>
            <a:endParaRPr lang="en-US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endParaRPr lang="en-US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బలహీనతలయందున అవమానములయందున</a:t>
            </a:r>
            <a:endParaRPr lang="en-US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పడినను కృంగినను నీకృప కలిగియుందునే (2)</a:t>
            </a:r>
            <a:endParaRPr lang="en-US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నిత్యము ఆరాధనకు నా ఆధారమా</a:t>
            </a:r>
            <a:endParaRPr lang="en-US" sz="1600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dirty="0">
                <a:latin typeface="Anek Telugu SemiBold" pitchFamily="2" charset="0"/>
                <a:cs typeface="Anek Telugu SemiBold" pitchFamily="2" charset="0"/>
              </a:rPr>
              <a:t>స్తోత్రబలులు నీకే అర్పించెద యేసయ్యా (2)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C1A603-19B4-4631-AF63-7E26FCE0AA94}"/>
              </a:ext>
            </a:extLst>
          </p:cNvPr>
          <p:cNvSpPr txBox="1"/>
          <p:nvPr/>
        </p:nvSpPr>
        <p:spPr>
          <a:xfrm>
            <a:off x="470323" y="332041"/>
            <a:ext cx="454466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కృప కృప నీ కృప</a:t>
            </a:r>
            <a:endParaRPr lang="en-US" sz="16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కృప కృప క్రీస్తు కృప (2)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నేనైతే నీ కృపయందు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నమ్మికయుంచి యున్నాను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నా నమ్మికయుంచి యున్నాను (2)</a:t>
            </a:r>
          </a:p>
          <a:p>
            <a:pPr>
              <a:lnSpc>
                <a:spcPct val="150000"/>
              </a:lnSpc>
            </a:pPr>
            <a:endParaRPr lang="te-IN" sz="16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కృపను గూర్చి న్యాయము గూర్చి నేను పాడెదను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 సన్నిధిలో నిర్దోషముతో నేను నడచెదను (2)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 కృపయే నాకు ఆధారం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ఆ కృపయే నాకు ఆదరణ (2)</a:t>
            </a:r>
          </a:p>
          <a:p>
            <a:pPr>
              <a:lnSpc>
                <a:spcPct val="150000"/>
              </a:lnSpc>
            </a:pPr>
            <a:endParaRPr lang="te-IN" sz="1600" b="1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దీన దశలో నేన్నునప్పుడు నను మరువనిది నీ కృప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నేనీ స్థితిలో ఉన్నానంటే కేవలం అది నీ కృప (2)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నీ కృపయే నాకు ఆధారం</a:t>
            </a:r>
          </a:p>
          <a:p>
            <a:pPr>
              <a:lnSpc>
                <a:spcPct val="150000"/>
              </a:lnSpc>
            </a:pPr>
            <a:r>
              <a:rPr lang="te-IN" sz="1600" b="1" dirty="0">
                <a:latin typeface="Anek Telugu SemiBold" pitchFamily="2" charset="0"/>
                <a:cs typeface="Anek Telugu SemiBold" pitchFamily="2" charset="0"/>
              </a:rPr>
              <a:t>ఆ కృపయే నాకు ఆదరణ (2)</a:t>
            </a:r>
          </a:p>
        </p:txBody>
      </p:sp>
    </p:spTree>
    <p:extLst>
      <p:ext uri="{BB962C8B-B14F-4D97-AF65-F5344CB8AC3E}">
        <p14:creationId xmlns:p14="http://schemas.microsoft.com/office/powerpoint/2010/main" val="3342490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41F474-87B0-C226-746A-F4BD47A88133}"/>
              </a:ext>
            </a:extLst>
          </p:cNvPr>
          <p:cNvSpPr txBox="1"/>
          <p:nvPr/>
        </p:nvSpPr>
        <p:spPr>
          <a:xfrm>
            <a:off x="437934" y="335845"/>
            <a:ext cx="464079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ఎంత మంచి దేవుడవయ్యా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ఎంత మంచి దేవుడవేసయ్యా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చింతలన్ని తీరేనయ్యా నిను చేరగా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ఎంత మంచి దేవుడవేసయ్యా (2)</a:t>
            </a:r>
          </a:p>
          <a:p>
            <a:pPr>
              <a:lnSpc>
                <a:spcPct val="150000"/>
              </a:lnSpc>
            </a:pPr>
            <a:endParaRPr lang="te-IN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ఘోరపాపినైన నేనూ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దూరంగా పారిపోగా (2)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నీ ప్రేమతో నను క్షమియించి 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నను హత్తుకొన్నావయ్యా (2)</a:t>
            </a:r>
          </a:p>
          <a:p>
            <a:pPr>
              <a:lnSpc>
                <a:spcPct val="150000"/>
              </a:lnSpc>
            </a:pPr>
            <a:endParaRPr lang="te-IN" dirty="0">
              <a:latin typeface="Anek Telugu SemiBold" pitchFamily="2" charset="0"/>
              <a:cs typeface="Anek Telugu SemiBold" pitchFamily="2" charset="0"/>
            </a:endParaRP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నాకున్న వారందరూ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నను విడచిపోయిననూ (2)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ఎన్నెన్నో ఇబ్బందులకు గురి చేసిననూ</a:t>
            </a:r>
          </a:p>
          <a:p>
            <a:pPr>
              <a:lnSpc>
                <a:spcPct val="150000"/>
              </a:lnSpc>
            </a:pPr>
            <a:r>
              <a:rPr lang="te-IN" dirty="0">
                <a:latin typeface="Anek Telugu SemiBold" pitchFamily="2" charset="0"/>
                <a:cs typeface="Anek Telugu SemiBold" pitchFamily="2" charset="0"/>
              </a:rPr>
              <a:t>నను నీవు విడువలేదయ్యా (2)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46B4B-CD57-310D-B542-FE6B01F388E7}"/>
              </a:ext>
            </a:extLst>
          </p:cNvPr>
          <p:cNvSpPr txBox="1"/>
          <p:nvPr/>
        </p:nvSpPr>
        <p:spPr>
          <a:xfrm>
            <a:off x="5245006" y="343995"/>
            <a:ext cx="474980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ఆనందమే పరమానందమే</a:t>
            </a: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ఆశ్రయపురమైన యేసయ్యా నీలో (2)</a:t>
            </a: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ఆపత్కాలములన్నిటిలో ఆదరించిన</a:t>
            </a: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అక్షయుడా నీకే స్తోత్రము (2)</a:t>
            </a:r>
          </a:p>
          <a:p>
            <a:pPr defTabSz="439781">
              <a:lnSpc>
                <a:spcPct val="150000"/>
              </a:lnSpc>
            </a:pPr>
            <a:endParaRPr lang="te-IN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పచ్చిక గల చోట్ల పరుండ జేసితివే</a:t>
            </a: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జీవ జలములు త్రాగనిచ్చితివే (2)</a:t>
            </a: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నా ప్రాణమునకు సేదదీర్చితివవే</a:t>
            </a: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నీతియు శాంతియు నాకిచ్చితివే (2)</a:t>
            </a:r>
          </a:p>
          <a:p>
            <a:pPr defTabSz="439781">
              <a:lnSpc>
                <a:spcPct val="150000"/>
              </a:lnSpc>
            </a:pPr>
            <a:endParaRPr lang="te-IN" b="1" dirty="0">
              <a:latin typeface="Anek Telugu SemiBold" pitchFamily="2" charset="0"/>
              <a:cs typeface="Anek Telugu SemiBold" pitchFamily="2" charset="0"/>
            </a:endParaRP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గాఢాంధకారము లోయలలో నేను</a:t>
            </a: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సంచరించినా దేనికి భయపడను (2)</a:t>
            </a: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నీ దుడ్డు కఱ్ఱయు నీ దండమును</a:t>
            </a:r>
          </a:p>
          <a:p>
            <a:pPr defTabSz="439781">
              <a:lnSpc>
                <a:spcPct val="150000"/>
              </a:lnSpc>
            </a:pPr>
            <a:r>
              <a:rPr lang="te-IN" b="1" dirty="0">
                <a:latin typeface="Anek Telugu SemiBold" pitchFamily="2" charset="0"/>
                <a:cs typeface="Anek Telugu SemiBold" pitchFamily="2" charset="0"/>
              </a:rPr>
              <a:t>అనుదినం అనుక్షణం కాపాడునే (2)</a:t>
            </a:r>
          </a:p>
        </p:txBody>
      </p:sp>
    </p:spTree>
    <p:extLst>
      <p:ext uri="{BB962C8B-B14F-4D97-AF65-F5344CB8AC3E}">
        <p14:creationId xmlns:p14="http://schemas.microsoft.com/office/powerpoint/2010/main" val="253621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1286</TotalTime>
  <Words>243</Words>
  <Application>Microsoft Office PowerPoint</Application>
  <PresentationFormat>A4 Paper (210x297 mm)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Anek Telugu SemiBold</vt:lpstr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Yalapala</dc:creator>
  <cp:lastModifiedBy>Venu Yalapala</cp:lastModifiedBy>
  <cp:revision>159</cp:revision>
  <dcterms:created xsi:type="dcterms:W3CDTF">2024-09-21T15:36:03Z</dcterms:created>
  <dcterms:modified xsi:type="dcterms:W3CDTF">2025-07-26T11:14:49Z</dcterms:modified>
</cp:coreProperties>
</file>