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70" y="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7-26T09:23:02.453" v="649" actId="403"/>
      <pc:docMkLst>
        <pc:docMk/>
      </pc:docMkLst>
      <pc:sldChg chg="delSp modSp mod">
        <pc:chgData name="Venu Yalapala" userId="9feb8bbceceecaca" providerId="LiveId" clId="{CD4B1779-0926-477D-B902-440342C52CB5}" dt="2025-07-26T09:22:29.025" v="647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7-26T09:06:48.456" v="539" actId="20577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09:22:29.025" v="647" actId="255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7-26T09:23:02.453" v="649" actId="403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7-26T09:22:59.334" v="648" actId="403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7-26T09:23:02.453" v="649" actId="403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26-07-2025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28323" y="347032"/>
            <a:ext cx="4883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రాజ జగమెరిగిన నా యేసు రాజా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రాగాలలో అనురాగాలు కురిపించిన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మనబంధము అనుబంధము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విడదీయగలరా ఎవరైనను మరి ఏదైనను?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దీన స్థితియందున సంపన్న స్థితియందున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నడచినను ఎగిరినను సంతృప్తి కలిగి యుందునే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నిత్యము ఆరాధనకు నా ఆధారమాస్తోత్రబలులు నీకే అర్పించెద యేసయ్యా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బలహీనతలయందున అవమానములయందున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పడినను కృంగినను నీకృప కలిగియుందునే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నిత్యము ఆరాధనకు నా ఆధారమా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స్తోత్రబలులు నీకే అర్పించెద యేసయ్యా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0323" y="332041"/>
            <a:ext cx="45446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 కృప నీ కృపకృప కృప క్రీస్తు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నేనైతే నీ కృపయందు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నమ్మికయుంచి యున్నాను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నా నమ్మికయుంచి యున్నాను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కృపను గూర్చి న్యాయము గూర్చి నేను పాడెదను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సన్నిధిలో నిర్దోషముతో నేను నడచెదను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దీన దశలో నేన్నునప్పుడు నను మరువనిది నీ కృప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నేనీ స్థితిలో ఉన్నానంటే కేవలం అది నీ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37934" y="335845"/>
            <a:ext cx="4640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దేవుడవేసయ్యా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చింతలన్ని తీరేనయ్యా నిను చేరగా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దేవుడవేసయ్యా 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ఘోరపాపినైన నేనూ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దూరంగా పారిపోగా 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 ప్రేమతో నను క్షమియించి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హత్తుకొన్నావయ్యా 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నాకున్న వారందరూ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విడచిపోయిననూ 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ఎన్నెన్నో ఇబ్బందులకు గురి చేసిననూ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నీవు విడువలేదయ్యా 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45006" y="343995"/>
            <a:ext cx="4749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ఆనందమే పరమానందమే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ఆశ్రయపురమైన యేసయ్యా నీలో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ఆపత్కాలములన్నిటిలో ఆదరించిన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అక్షయుడా నీకే స్తోత్రము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పచ్చిక గల చోట్ల పరుండ జేసితివే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జీవ జలములు త్రాగనిచ్చితివే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 ప్రాణమునకు సేదదీర్చితివవే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నీతియు శాంతియు నాకిచ్చితివే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గాఢాంధకారము లోయలలో నేను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సంచరించినా దేనికి భయపడను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దుడ్డు కఱ్ఱయు నీ దండమును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అనుదినం అనుక్షణం కాపాడునే (2)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242</Words>
  <Application>Microsoft Office PowerPoint</Application>
  <PresentationFormat>A4 Paper (210x297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2025-07-26T09:23:04Z</dcterms:modified>
</cp:coreProperties>
</file>