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" y="918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20-06-2025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15566" y="187890"/>
            <a:ext cx="4883429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(యేసు) రాజా నీ భవనములో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రేయి పగలు వేచియుందును (2)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(నిన్ను) స్తుతించి ఆనందింతును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చింతలు మరచెదను (2)</a:t>
            </a:r>
          </a:p>
          <a:p>
            <a:pPr>
              <a:lnSpc>
                <a:spcPct val="150000"/>
              </a:lnSpc>
            </a:pP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నా బలమా నా కోట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ఆరాధన నీకే (2)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నా దుర్గమా ఆశ్రయమా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ఆరాధన నీకే (2)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ఆరాధనా ఆరాధనా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అబ్బ తండ్రి నీకేనయ్యా</a:t>
            </a:r>
          </a:p>
          <a:p>
            <a:pPr>
              <a:lnSpc>
                <a:spcPct val="150000"/>
              </a:lnSpc>
            </a:pPr>
            <a:endParaRPr lang="te-IN" sz="15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అంతట నివసించు యెహోవా ఎలోహిం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ఆరాధన నీకే (2)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మా యొక్క నీతి యెహోవా సిద్కేను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ఆరాధన నీకే (2)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ఆరాధనా ఆరాధనా</a:t>
            </a:r>
            <a:br>
              <a:rPr lang="te-IN" sz="1500" dirty="0">
                <a:latin typeface="Anek Telugu SemiBold" pitchFamily="2" charset="0"/>
                <a:cs typeface="Anek Telugu SemiBold" pitchFamily="2" charset="0"/>
              </a:rPr>
            </a:br>
            <a:r>
              <a:rPr lang="te-IN" sz="1500" dirty="0">
                <a:latin typeface="Anek Telugu SemiBold" pitchFamily="2" charset="0"/>
                <a:cs typeface="Anek Telugu SemiBold" pitchFamily="2" charset="0"/>
              </a:rPr>
              <a:t>అబ్బ తండ్రి నీకేనయ్యా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17883" y="373287"/>
            <a:ext cx="4544669" cy="459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నీవు చేసిన మేళ్లకు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నీవు చూపిన కృపలకు (2)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వందనం యేసయ్యా (4)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ఏపాటివాడనని నేను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నన్నెంతగానో ప్రేమించావు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అంచెలంచెలుగా హెచ్చించి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నన్నెంతగానో దీవించావు (2)</a:t>
            </a:r>
          </a:p>
          <a:p>
            <a:pPr>
              <a:lnSpc>
                <a:spcPct val="150000"/>
              </a:lnSpc>
            </a:pPr>
            <a:endParaRPr lang="te-IN" sz="15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బలహీనుడనైన నన్ను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నీవెంతగానో బలపరచావు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క్రీస్తేసు మహిమైశ్వర్యములో</a:t>
            </a:r>
          </a:p>
          <a:p>
            <a:pPr>
              <a:lnSpc>
                <a:spcPct val="150000"/>
              </a:lnSpc>
            </a:pPr>
            <a:r>
              <a:rPr lang="te-IN" sz="1500" b="1" dirty="0">
                <a:latin typeface="Anek Telugu SemiBold" pitchFamily="2" charset="0"/>
                <a:cs typeface="Anek Telugu SemiBold" pitchFamily="2" charset="0"/>
              </a:rPr>
              <a:t>ప్రతి అవసరమును తీర్చావు (2)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F461D1-594E-4D24-8238-761378173A6A}"/>
              </a:ext>
            </a:extLst>
          </p:cNvPr>
          <p:cNvSpPr/>
          <p:nvPr/>
        </p:nvSpPr>
        <p:spPr>
          <a:xfrm>
            <a:off x="9168377" y="326429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77D164-3D42-4CA2-F7B4-A173B6736AD4}"/>
              </a:ext>
            </a:extLst>
          </p:cNvPr>
          <p:cNvSpPr/>
          <p:nvPr/>
        </p:nvSpPr>
        <p:spPr>
          <a:xfrm>
            <a:off x="4436286" y="265711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384763" y="283099"/>
            <a:ext cx="4640796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ఎన్ని తలచినా ఏది అడిగినా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జరిగేది నీ చిత్తమే (2) ప్రభువా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వాక్కుకై వేచియుంటిని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ప్రార్థన ఆలకించుమా (2) ప్రభువా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తోడు లేక నీ ప్రేమ లేక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ఇలలోన ఏ ప్రాణి నిలువలేదు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అడవి పూవులే నీ ప్రేమ పొందగా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ప్రార్థన ఆలకించుమా (2) ప్రభువా      ||ఎన్ని||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ఇంటి దీపం నీవే అని తెలసి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హృదయం నీ కొరకై పదిలపరచితి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ఆరిపోయిన నా వెలుగు దీపము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వెలిగించుము నీ ప్రేమతో (2) ప్రభువా      ||ఎన్ని||</a:t>
            </a:r>
          </a:p>
          <a:p>
            <a:pPr>
              <a:lnSpc>
                <a:spcPct val="150000"/>
              </a:lnSpc>
            </a:pPr>
            <a:endParaRPr lang="te-IN" sz="14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ఆపదలు నన్ను వెన్నంటియున్నా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నా కాపరి నీవై నన్నాదుకొంటివి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లోకమంతయూ నన్ను విడచినా (2)</a:t>
            </a:r>
          </a:p>
          <a:p>
            <a:pPr>
              <a:lnSpc>
                <a:spcPct val="150000"/>
              </a:lnSpc>
            </a:pPr>
            <a:r>
              <a:rPr lang="te-IN" sz="1400" dirty="0">
                <a:latin typeface="Anek Telugu SemiBold" pitchFamily="2" charset="0"/>
                <a:cs typeface="Anek Telugu SemiBold" pitchFamily="2" charset="0"/>
              </a:rPr>
              <a:t>నీ నుండి వేరు చెయ్యవు (2) ప్రభువా ||ఎన్ని||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8DC577-39F5-A6AC-DF89-B2666B06ACF9}"/>
              </a:ext>
            </a:extLst>
          </p:cNvPr>
          <p:cNvSpPr/>
          <p:nvPr/>
        </p:nvSpPr>
        <p:spPr>
          <a:xfrm>
            <a:off x="4432053" y="296761"/>
            <a:ext cx="379135" cy="363200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188653" y="211301"/>
            <a:ext cx="474980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 నాకు చాలును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 లేనిదే నే బ్రతుకలేను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 లేనిదే నే బ్రతుకలేను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జల రాసులన్ని ఏక రాసిగా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నిలిచిపోయెనే నీ జనుల ఎదుట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అవి భూకంపాలే అయినా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పెను తుఫానులే అయినా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శాశించునా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అవి అణగిపోవునా (2)         ||నీ కృప||</a:t>
            </a:r>
          </a:p>
          <a:p>
            <a:pPr defTabSz="439781"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జగదుద్పత్తికి ముందుగానే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ఏర్పరచుకొని నన్ను పిలచితివా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పిలుపే స్థిరపరచెనే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బలపరచెనే (2)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ఈ పరిచర్యను</a:t>
            </a:r>
          </a:p>
          <a:p>
            <a:pPr defTabSz="439781"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నాకు అనుగ్రహించెను (2)      ||నీ కృప||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A14023-6190-39C5-C6B6-5C235D6210F9}"/>
              </a:ext>
            </a:extLst>
          </p:cNvPr>
          <p:cNvSpPr/>
          <p:nvPr/>
        </p:nvSpPr>
        <p:spPr>
          <a:xfrm>
            <a:off x="9170464" y="283099"/>
            <a:ext cx="390525" cy="390525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1130</TotalTime>
  <Words>311</Words>
  <Application>Microsoft Office PowerPoint</Application>
  <PresentationFormat>A4 Paper (210x297 mm)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2025-06-20T05:55:44Z</dcterms:modified>
</cp:coreProperties>
</file>