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4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54" y="-984"/>
      </p:cViewPr>
      <p:guideLst>
        <p:guide orient="horz" pos="3574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u Yalapala" userId="9feb8bbceceecaca" providerId="LiveId" clId="{54B247B9-47FF-4355-BF58-C7E85F55D2E7}"/>
    <pc:docChg chg="undo redo custSel addSld delSld modSld modMainMaster">
      <pc:chgData name="Venu Yalapala" userId="9feb8bbceceecaca" providerId="LiveId" clId="{54B247B9-47FF-4355-BF58-C7E85F55D2E7}" dt="2025-10-25T02:29:48.329" v="1448" actId="20577"/>
      <pc:docMkLst>
        <pc:docMk/>
      </pc:docMkLst>
      <pc:sldChg chg="addSp delSp modSp new mod">
        <pc:chgData name="Venu Yalapala" userId="9feb8bbceceecaca" providerId="LiveId" clId="{54B247B9-47FF-4355-BF58-C7E85F55D2E7}" dt="2025-10-25T02:26:54.752" v="1389" actId="20577"/>
        <pc:sldMkLst>
          <pc:docMk/>
          <pc:sldMk cId="2235425515" sldId="256"/>
        </pc:sldMkLst>
        <pc:spChg chg="add del mod">
          <ac:chgData name="Venu Yalapala" userId="9feb8bbceceecaca" providerId="LiveId" clId="{54B247B9-47FF-4355-BF58-C7E85F55D2E7}" dt="2025-09-20T05:30:35.818" v="462"/>
          <ac:spMkLst>
            <pc:docMk/>
            <pc:sldMk cId="2235425515" sldId="256"/>
            <ac:spMk id="2" creationId="{9CA12FEF-3B46-38BD-DEBE-60F2887F9125}"/>
          </ac:spMkLst>
        </pc:spChg>
        <pc:spChg chg="add mod ord">
          <ac:chgData name="Venu Yalapala" userId="9feb8bbceceecaca" providerId="LiveId" clId="{54B247B9-47FF-4355-BF58-C7E85F55D2E7}" dt="2025-10-25T02:26:01.081" v="1357" actId="404"/>
          <ac:spMkLst>
            <pc:docMk/>
            <pc:sldMk cId="2235425515" sldId="256"/>
            <ac:spMk id="3" creationId="{91432C42-8B15-3D77-096C-E549E33A6B5E}"/>
          </ac:spMkLst>
        </pc:spChg>
        <pc:spChg chg="add mod">
          <ac:chgData name="Venu Yalapala" userId="9feb8bbceceecaca" providerId="LiveId" clId="{54B247B9-47FF-4355-BF58-C7E85F55D2E7}" dt="2025-10-25T02:26:54.752" v="1389" actId="20577"/>
          <ac:spMkLst>
            <pc:docMk/>
            <pc:sldMk cId="2235425515" sldId="256"/>
            <ac:spMk id="4" creationId="{E23AD717-BF8F-364E-1A23-181A5E32E977}"/>
          </ac:spMkLst>
        </pc:spChg>
        <pc:spChg chg="add del mod">
          <ac:chgData name="Venu Yalapala" userId="9feb8bbceceecaca" providerId="LiveId" clId="{54B247B9-47FF-4355-BF58-C7E85F55D2E7}" dt="2025-09-20T05:33:31.263" v="541" actId="478"/>
          <ac:spMkLst>
            <pc:docMk/>
            <pc:sldMk cId="2235425515" sldId="256"/>
            <ac:spMk id="5" creationId="{BC5B4898-6865-9532-D6B6-352F47D9C6C3}"/>
          </ac:spMkLst>
        </pc:spChg>
        <pc:spChg chg="add mod">
          <ac:chgData name="Venu Yalapala" userId="9feb8bbceceecaca" providerId="LiveId" clId="{54B247B9-47FF-4355-BF58-C7E85F55D2E7}" dt="2025-10-25T02:24:48.763" v="1327" actId="403"/>
          <ac:spMkLst>
            <pc:docMk/>
            <pc:sldMk cId="2235425515" sldId="256"/>
            <ac:spMk id="6" creationId="{B5C53CB0-604F-98CA-D05A-006B3B47C6DD}"/>
          </ac:spMkLst>
        </pc:spChg>
        <pc:spChg chg="add mod">
          <ac:chgData name="Venu Yalapala" userId="9feb8bbceceecaca" providerId="LiveId" clId="{54B247B9-47FF-4355-BF58-C7E85F55D2E7}" dt="2025-10-25T02:23:43.254" v="1299" actId="404"/>
          <ac:spMkLst>
            <pc:docMk/>
            <pc:sldMk cId="2235425515" sldId="256"/>
            <ac:spMk id="7" creationId="{EF8C751D-8ABF-CE55-3A1C-5CCE831AE459}"/>
          </ac:spMkLst>
        </pc:spChg>
      </pc:sldChg>
      <pc:sldChg chg="modSp del mod">
        <pc:chgData name="Venu Yalapala" userId="9feb8bbceceecaca" providerId="LiveId" clId="{54B247B9-47FF-4355-BF58-C7E85F55D2E7}" dt="2025-09-20T05:25:58.708" v="405" actId="47"/>
        <pc:sldMkLst>
          <pc:docMk/>
          <pc:sldMk cId="3342490066" sldId="256"/>
        </pc:sldMkLst>
        <pc:spChg chg="mod">
          <ac:chgData name="Venu Yalapala" userId="9feb8bbceceecaca" providerId="LiveId" clId="{54B247B9-47FF-4355-BF58-C7E85F55D2E7}" dt="2025-09-10T16:57:15.531" v="47" actId="20577"/>
          <ac:spMkLst>
            <pc:docMk/>
            <pc:sldMk cId="3342490066" sldId="256"/>
            <ac:spMk id="12" creationId="{DD950E5A-63C0-4187-892B-9549599FCD15}"/>
          </ac:spMkLst>
        </pc:spChg>
        <pc:spChg chg="mod">
          <ac:chgData name="Venu Yalapala" userId="9feb8bbceceecaca" providerId="LiveId" clId="{54B247B9-47FF-4355-BF58-C7E85F55D2E7}" dt="2025-09-10T16:56:23.681" v="30" actId="1037"/>
          <ac:spMkLst>
            <pc:docMk/>
            <pc:sldMk cId="3342490066" sldId="256"/>
            <ac:spMk id="15" creationId="{F0C1A603-19B4-4631-AF63-7E26FCE0AA94}"/>
          </ac:spMkLst>
        </pc:spChg>
      </pc:sldChg>
      <pc:sldChg chg="addSp modSp new mod">
        <pc:chgData name="Venu Yalapala" userId="9feb8bbceceecaca" providerId="LiveId" clId="{54B247B9-47FF-4355-BF58-C7E85F55D2E7}" dt="2025-10-25T02:29:48.329" v="1448" actId="20577"/>
        <pc:sldMkLst>
          <pc:docMk/>
          <pc:sldMk cId="2717619941" sldId="257"/>
        </pc:sldMkLst>
        <pc:spChg chg="add mod">
          <ac:chgData name="Venu Yalapala" userId="9feb8bbceceecaca" providerId="LiveId" clId="{54B247B9-47FF-4355-BF58-C7E85F55D2E7}" dt="2025-10-25T02:27:12.436" v="1399" actId="403"/>
          <ac:spMkLst>
            <pc:docMk/>
            <pc:sldMk cId="2717619941" sldId="257"/>
            <ac:spMk id="2" creationId="{A23C23A8-8DEA-1DDB-82D8-BA0579C577EA}"/>
          </ac:spMkLst>
        </pc:spChg>
        <pc:spChg chg="add mod">
          <ac:chgData name="Venu Yalapala" userId="9feb8bbceceecaca" providerId="LiveId" clId="{54B247B9-47FF-4355-BF58-C7E85F55D2E7}" dt="2025-10-25T02:28:16.501" v="1407" actId="403"/>
          <ac:spMkLst>
            <pc:docMk/>
            <pc:sldMk cId="2717619941" sldId="257"/>
            <ac:spMk id="3" creationId="{F123BF35-30D6-6816-15D6-C6A73F241DC0}"/>
          </ac:spMkLst>
        </pc:spChg>
        <pc:spChg chg="add mod">
          <ac:chgData name="Venu Yalapala" userId="9feb8bbceceecaca" providerId="LiveId" clId="{54B247B9-47FF-4355-BF58-C7E85F55D2E7}" dt="2025-10-25T02:29:48.329" v="1448" actId="20577"/>
          <ac:spMkLst>
            <pc:docMk/>
            <pc:sldMk cId="2717619941" sldId="257"/>
            <ac:spMk id="4" creationId="{D803AD86-ADE9-71DF-14E3-CDDC1F0A2D4B}"/>
          </ac:spMkLst>
        </pc:spChg>
        <pc:spChg chg="add mod">
          <ac:chgData name="Venu Yalapala" userId="9feb8bbceceecaca" providerId="LiveId" clId="{54B247B9-47FF-4355-BF58-C7E85F55D2E7}" dt="2025-10-25T02:29:26.122" v="1437" actId="255"/>
          <ac:spMkLst>
            <pc:docMk/>
            <pc:sldMk cId="2717619941" sldId="257"/>
            <ac:spMk id="5" creationId="{3749B332-5C9B-C230-D709-01B3E134843B}"/>
          </ac:spMkLst>
        </pc:spChg>
      </pc:sldChg>
      <pc:sldChg chg="modSp del mod">
        <pc:chgData name="Venu Yalapala" userId="9feb8bbceceecaca" providerId="LiveId" clId="{54B247B9-47FF-4355-BF58-C7E85F55D2E7}" dt="2025-09-20T05:25:59.418" v="406" actId="47"/>
        <pc:sldMkLst>
          <pc:docMk/>
          <pc:sldMk cId="2536218313" sldId="258"/>
        </pc:sldMkLst>
        <pc:spChg chg="mod">
          <ac:chgData name="Venu Yalapala" userId="9feb8bbceceecaca" providerId="LiveId" clId="{54B247B9-47FF-4355-BF58-C7E85F55D2E7}" dt="2025-09-10T16:58:20.774" v="82" actId="1037"/>
          <ac:spMkLst>
            <pc:docMk/>
            <pc:sldMk cId="2536218313" sldId="258"/>
            <ac:spMk id="4" creationId="{FB41F474-87B0-C226-746A-F4BD47A88133}"/>
          </ac:spMkLst>
        </pc:spChg>
        <pc:spChg chg="mod">
          <ac:chgData name="Venu Yalapala" userId="9feb8bbceceecaca" providerId="LiveId" clId="{54B247B9-47FF-4355-BF58-C7E85F55D2E7}" dt="2025-09-10T16:58:48.734" v="93" actId="20577"/>
          <ac:spMkLst>
            <pc:docMk/>
            <pc:sldMk cId="2536218313" sldId="258"/>
            <ac:spMk id="7" creationId="{37D46B4B-CD57-310D-B542-FE6B01F388E7}"/>
          </ac:spMkLst>
        </pc:spChg>
      </pc:sldChg>
      <pc:sldChg chg="new del">
        <pc:chgData name="Venu Yalapala" userId="9feb8bbceceecaca" providerId="LiveId" clId="{54B247B9-47FF-4355-BF58-C7E85F55D2E7}" dt="2025-09-20T04:59:12.266" v="96" actId="47"/>
        <pc:sldMkLst>
          <pc:docMk/>
          <pc:sldMk cId="1202254806" sldId="259"/>
        </pc:sldMkLst>
      </pc:sldChg>
      <pc:sldChg chg="new del">
        <pc:chgData name="Venu Yalapala" userId="9feb8bbceceecaca" providerId="LiveId" clId="{54B247B9-47FF-4355-BF58-C7E85F55D2E7}" dt="2025-09-20T04:59:19.021" v="98" actId="47"/>
        <pc:sldMkLst>
          <pc:docMk/>
          <pc:sldMk cId="4092096183" sldId="260"/>
        </pc:sldMkLst>
      </pc:sldChg>
      <pc:sldChg chg="add del">
        <pc:chgData name="Venu Yalapala" userId="9feb8bbceceecaca" providerId="LiveId" clId="{54B247B9-47FF-4355-BF58-C7E85F55D2E7}" dt="2025-09-20T05:26:19.527" v="407" actId="47"/>
        <pc:sldMkLst>
          <pc:docMk/>
          <pc:sldMk cId="2331100393" sldId="261"/>
        </pc:sldMkLst>
      </pc:sldChg>
      <pc:sldChg chg="new del">
        <pc:chgData name="Venu Yalapala" userId="9feb8bbceceecaca" providerId="LiveId" clId="{54B247B9-47FF-4355-BF58-C7E85F55D2E7}" dt="2025-09-20T04:59:37.312" v="100" actId="680"/>
        <pc:sldMkLst>
          <pc:docMk/>
          <pc:sldMk cId="2172351890" sldId="262"/>
        </pc:sldMkLst>
      </pc:sldChg>
      <pc:sldChg chg="new del">
        <pc:chgData name="Venu Yalapala" userId="9feb8bbceceecaca" providerId="LiveId" clId="{54B247B9-47FF-4355-BF58-C7E85F55D2E7}" dt="2025-09-20T04:59:54.384" v="102" actId="680"/>
        <pc:sldMkLst>
          <pc:docMk/>
          <pc:sldMk cId="2603805473" sldId="262"/>
        </pc:sldMkLst>
      </pc:sldChg>
      <pc:sldMasterChg chg="modSp addSldLayout modSldLayout">
        <pc:chgData name="Venu Yalapala" userId="9feb8bbceceecaca" providerId="LiveId" clId="{54B247B9-47FF-4355-BF58-C7E85F55D2E7}" dt="2025-09-20T05:15:52.591" v="285" actId="2890"/>
        <pc:sldMasterMkLst>
          <pc:docMk/>
          <pc:sldMasterMk cId="3399101397" sldId="2147483660"/>
        </pc:sldMasterMkLst>
        <pc:sldLayoutChg chg="addSp delSp modSp add mod modTransition">
          <pc:chgData name="Venu Yalapala" userId="9feb8bbceceecaca" providerId="LiveId" clId="{54B247B9-47FF-4355-BF58-C7E85F55D2E7}" dt="2025-09-20T05:15:42.910" v="284" actId="20577"/>
          <pc:sldLayoutMkLst>
            <pc:docMk/>
            <pc:sldMasterMk cId="1490121234" sldId="2147483702"/>
            <pc:sldLayoutMk cId="1149354806" sldId="2147483673"/>
          </pc:sldLayoutMkLst>
          <pc:spChg chg="mod">
            <ac:chgData name="Venu Yalapala" userId="9feb8bbceceecaca" providerId="LiveId" clId="{54B247B9-47FF-4355-BF58-C7E85F55D2E7}" dt="2025-09-20T05:06:33.212" v="159" actId="1035"/>
            <ac:spMkLst>
              <pc:docMk/>
              <pc:sldMasterMk cId="1490121234" sldId="2147483702"/>
              <pc:sldLayoutMk cId="1149354806" sldId="2147483673"/>
              <ac:spMk id="2" creationId="{E7134C41-B3A1-4819-B524-97527F10B2E1}"/>
            </ac:spMkLst>
          </pc:spChg>
          <pc:spChg chg="add del mod">
            <ac:chgData name="Venu Yalapala" userId="9feb8bbceceecaca" providerId="LiveId" clId="{54B247B9-47FF-4355-BF58-C7E85F55D2E7}" dt="2025-09-20T05:02:29.025" v="122" actId="478"/>
            <ac:spMkLst>
              <pc:docMk/>
              <pc:sldMasterMk cId="1490121234" sldId="2147483702"/>
              <pc:sldLayoutMk cId="1149354806" sldId="2147483673"/>
              <ac:spMk id="3" creationId="{8193405C-F14B-81D5-5FED-0615747EB6D9}"/>
            </ac:spMkLst>
          </pc:spChg>
          <pc:spChg chg="add del mod">
            <ac:chgData name="Venu Yalapala" userId="9feb8bbceceecaca" providerId="LiveId" clId="{54B247B9-47FF-4355-BF58-C7E85F55D2E7}" dt="2025-09-20T05:02:26.586" v="121" actId="478"/>
            <ac:spMkLst>
              <pc:docMk/>
              <pc:sldMasterMk cId="1490121234" sldId="2147483702"/>
              <pc:sldLayoutMk cId="1149354806" sldId="2147483673"/>
              <ac:spMk id="4" creationId="{D57F1CB4-E186-BD16-8045-60684892623A}"/>
            </ac:spMkLst>
          </pc:spChg>
          <pc:spChg chg="add del mod">
            <ac:chgData name="Venu Yalapala" userId="9feb8bbceceecaca" providerId="LiveId" clId="{54B247B9-47FF-4355-BF58-C7E85F55D2E7}" dt="2025-09-20T05:03:50.427" v="136" actId="478"/>
            <ac:spMkLst>
              <pc:docMk/>
              <pc:sldMasterMk cId="1490121234" sldId="2147483702"/>
              <pc:sldLayoutMk cId="1149354806" sldId="2147483673"/>
              <ac:spMk id="5" creationId="{591C95D0-7265-D0CE-0B6A-33C3329ACCBB}"/>
            </ac:spMkLst>
          </pc:spChg>
          <pc:spChg chg="del mod">
            <ac:chgData name="Venu Yalapala" userId="9feb8bbceceecaca" providerId="LiveId" clId="{54B247B9-47FF-4355-BF58-C7E85F55D2E7}" dt="2025-09-20T05:02:24.622" v="120" actId="478"/>
            <ac:spMkLst>
              <pc:docMk/>
              <pc:sldMasterMk cId="1490121234" sldId="2147483702"/>
              <pc:sldLayoutMk cId="1149354806" sldId="2147483673"/>
              <ac:spMk id="6" creationId="{7C27A430-915D-82F6-029F-807C646A6472}"/>
            </ac:spMkLst>
          </pc:spChg>
          <pc:spChg chg="del mod">
            <ac:chgData name="Venu Yalapala" userId="9feb8bbceceecaca" providerId="LiveId" clId="{54B247B9-47FF-4355-BF58-C7E85F55D2E7}" dt="2025-09-20T05:04:30.377" v="145" actId="478"/>
            <ac:spMkLst>
              <pc:docMk/>
              <pc:sldMasterMk cId="1490121234" sldId="2147483702"/>
              <pc:sldLayoutMk cId="1149354806" sldId="2147483673"/>
              <ac:spMk id="7" creationId="{0A1D0023-F5DF-8DC1-8B63-8D0A6DE75D18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8" creationId="{8355E84E-A0CD-23FE-8589-3BA18135EB3C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9" creationId="{4AEC4390-228F-5DC9-B12F-353506C5C733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0" creationId="{642CC020-8D4D-2E9C-90FE-983479D2B5CD}"/>
            </ac:spMkLst>
          </pc:spChg>
          <pc:spChg chg="add del mod">
            <ac:chgData name="Venu Yalapala" userId="9feb8bbceceecaca" providerId="LiveId" clId="{54B247B9-47FF-4355-BF58-C7E85F55D2E7}" dt="2025-09-20T05:11:42.738" v="216" actId="478"/>
            <ac:spMkLst>
              <pc:docMk/>
              <pc:sldMasterMk cId="1490121234" sldId="2147483702"/>
              <pc:sldLayoutMk cId="1149354806" sldId="2147483673"/>
              <ac:spMk id="11" creationId="{E4CE38E7-008C-795B-79DA-F55EBA920019}"/>
            </ac:spMkLst>
          </pc:spChg>
          <pc:spChg chg="add mod">
            <ac:chgData name="Venu Yalapala" userId="9feb8bbceceecaca" providerId="LiveId" clId="{54B247B9-47FF-4355-BF58-C7E85F55D2E7}" dt="2025-09-20T05:11:57.020" v="217" actId="164"/>
            <ac:spMkLst>
              <pc:docMk/>
              <pc:sldMasterMk cId="1490121234" sldId="2147483702"/>
              <pc:sldLayoutMk cId="1149354806" sldId="2147483673"/>
              <ac:spMk id="13" creationId="{F236E3D8-8149-A660-DCB6-1FC384D82329}"/>
            </ac:spMkLst>
          </pc:spChg>
          <pc:spChg chg="mod">
            <ac:chgData name="Venu Yalapala" userId="9feb8bbceceecaca" providerId="LiveId" clId="{54B247B9-47FF-4355-BF58-C7E85F55D2E7}" dt="2025-09-20T05:12:45.422" v="235" actId="404"/>
            <ac:spMkLst>
              <pc:docMk/>
              <pc:sldMasterMk cId="1490121234" sldId="2147483702"/>
              <pc:sldLayoutMk cId="1149354806" sldId="2147483673"/>
              <ac:spMk id="18" creationId="{435C85C6-77CE-38EE-B411-B4C4A7B993A4}"/>
            </ac:spMkLst>
          </pc:spChg>
          <pc:spChg chg="mod">
            <ac:chgData name="Venu Yalapala" userId="9feb8bbceceecaca" providerId="LiveId" clId="{54B247B9-47FF-4355-BF58-C7E85F55D2E7}" dt="2025-09-20T05:12:24.007" v="229" actId="20577"/>
            <ac:spMkLst>
              <pc:docMk/>
              <pc:sldMasterMk cId="1490121234" sldId="2147483702"/>
              <pc:sldLayoutMk cId="1149354806" sldId="2147483673"/>
              <ac:spMk id="19" creationId="{6B135F3A-C135-A676-5918-D141520514DE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1" creationId="{B23A029B-C142-4ABC-974C-12F86F4CD7DF}"/>
            </ac:spMkLst>
          </pc:spChg>
          <pc:spChg chg="mod">
            <ac:chgData name="Venu Yalapala" userId="9feb8bbceceecaca" providerId="LiveId" clId="{54B247B9-47FF-4355-BF58-C7E85F55D2E7}" dt="2025-09-20T05:13:18.995" v="236"/>
            <ac:spMkLst>
              <pc:docMk/>
              <pc:sldMasterMk cId="1490121234" sldId="2147483702"/>
              <pc:sldLayoutMk cId="1149354806" sldId="2147483673"/>
              <ac:spMk id="22" creationId="{258D450C-3397-CA9D-83CC-4E74FB81ECFE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4" creationId="{DA76E1E1-2AC6-1C2A-86A5-442363085218}"/>
            </ac:spMkLst>
          </pc:spChg>
          <pc:spChg chg="mod">
            <ac:chgData name="Venu Yalapala" userId="9feb8bbceceecaca" providerId="LiveId" clId="{54B247B9-47FF-4355-BF58-C7E85F55D2E7}" dt="2025-09-20T05:13:23.567" v="238"/>
            <ac:spMkLst>
              <pc:docMk/>
              <pc:sldMasterMk cId="1490121234" sldId="2147483702"/>
              <pc:sldLayoutMk cId="1149354806" sldId="2147483673"/>
              <ac:spMk id="25" creationId="{0C7AB7EA-A160-60F8-6A40-D8D21C08D80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7" creationId="{3EE9772F-8958-2A22-435E-884C096F2712}"/>
            </ac:spMkLst>
          </pc:spChg>
          <pc:spChg chg="mod">
            <ac:chgData name="Venu Yalapala" userId="9feb8bbceceecaca" providerId="LiveId" clId="{54B247B9-47FF-4355-BF58-C7E85F55D2E7}" dt="2025-09-20T05:13:28.278" v="240"/>
            <ac:spMkLst>
              <pc:docMk/>
              <pc:sldMasterMk cId="1490121234" sldId="2147483702"/>
              <pc:sldLayoutMk cId="1149354806" sldId="2147483673"/>
              <ac:spMk id="28" creationId="{9D1B84FB-B8E1-D39F-7EF2-2BFC7A34B5F1}"/>
            </ac:spMkLst>
          </pc:spChg>
          <pc:spChg chg="mod">
            <ac:chgData name="Venu Yalapala" userId="9feb8bbceceecaca" providerId="LiveId" clId="{54B247B9-47FF-4355-BF58-C7E85F55D2E7}" dt="2025-09-20T05:15:42.910" v="284" actId="20577"/>
            <ac:spMkLst>
              <pc:docMk/>
              <pc:sldMasterMk cId="1490121234" sldId="2147483702"/>
              <pc:sldLayoutMk cId="1149354806" sldId="2147483673"/>
              <ac:spMk id="30" creationId="{59DC98CA-1F96-B10D-6385-99BEC87CBD7D}"/>
            </ac:spMkLst>
          </pc:spChg>
          <pc:spChg chg="mod">
            <ac:chgData name="Venu Yalapala" userId="9feb8bbceceecaca" providerId="LiveId" clId="{54B247B9-47FF-4355-BF58-C7E85F55D2E7}" dt="2025-09-20T05:14:00.338" v="249" actId="20577"/>
            <ac:spMkLst>
              <pc:docMk/>
              <pc:sldMasterMk cId="1490121234" sldId="2147483702"/>
              <pc:sldLayoutMk cId="1149354806" sldId="2147483673"/>
              <ac:spMk id="31" creationId="{1E3961BF-DC44-1393-755E-66894D5AAD6A}"/>
            </ac:spMkLst>
          </pc:spChg>
          <pc:spChg chg="mod">
            <ac:chgData name="Venu Yalapala" userId="9feb8bbceceecaca" providerId="LiveId" clId="{54B247B9-47FF-4355-BF58-C7E85F55D2E7}" dt="2025-09-20T05:13:40.918" v="243"/>
            <ac:spMkLst>
              <pc:docMk/>
              <pc:sldMasterMk cId="1490121234" sldId="2147483702"/>
              <pc:sldLayoutMk cId="1149354806" sldId="2147483673"/>
              <ac:spMk id="33" creationId="{70ECC532-4894-3BA5-FBBC-05FE61A3241D}"/>
            </ac:spMkLst>
          </pc:spChg>
          <pc:spChg chg="mod">
            <ac:chgData name="Venu Yalapala" userId="9feb8bbceceecaca" providerId="LiveId" clId="{54B247B9-47FF-4355-BF58-C7E85F55D2E7}" dt="2025-09-20T05:14:04.412" v="250" actId="20577"/>
            <ac:spMkLst>
              <pc:docMk/>
              <pc:sldMasterMk cId="1490121234" sldId="2147483702"/>
              <pc:sldLayoutMk cId="1149354806" sldId="2147483673"/>
              <ac:spMk id="34" creationId="{AD881663-47AB-48FE-C107-82B48743889A}"/>
            </ac:spMkLst>
          </pc:spChg>
          <pc:grpChg chg="add mod">
            <ac:chgData name="Venu Yalapala" userId="9feb8bbceceecaca" providerId="LiveId" clId="{54B247B9-47FF-4355-BF58-C7E85F55D2E7}" dt="2025-09-20T05:11:57.020" v="217" actId="164"/>
            <ac:grpSpMkLst>
              <pc:docMk/>
              <pc:sldMasterMk cId="1490121234" sldId="2147483702"/>
              <pc:sldLayoutMk cId="1149354806" sldId="2147483673"/>
              <ac:grpSpMk id="16" creationId="{47329A25-8B7A-E185-139E-897B60437154}"/>
            </ac:grpSpMkLst>
          </pc:grpChg>
          <pc:grpChg chg="add mod">
            <ac:chgData name="Venu Yalapala" userId="9feb8bbceceecaca" providerId="LiveId" clId="{54B247B9-47FF-4355-BF58-C7E85F55D2E7}" dt="2025-09-20T05:12:11.261" v="227" actId="1037"/>
            <ac:grpSpMkLst>
              <pc:docMk/>
              <pc:sldMasterMk cId="1490121234" sldId="2147483702"/>
              <pc:sldLayoutMk cId="1149354806" sldId="2147483673"/>
              <ac:grpSpMk id="17" creationId="{3C880003-B131-C070-97DA-835736AA77EC}"/>
            </ac:grpSpMkLst>
          </pc:grpChg>
          <pc:grpChg chg="add mod">
            <ac:chgData name="Venu Yalapala" userId="9feb8bbceceecaca" providerId="LiveId" clId="{54B247B9-47FF-4355-BF58-C7E85F55D2E7}" dt="2025-09-20T05:13:18.995" v="236"/>
            <ac:grpSpMkLst>
              <pc:docMk/>
              <pc:sldMasterMk cId="1490121234" sldId="2147483702"/>
              <pc:sldLayoutMk cId="1149354806" sldId="2147483673"/>
              <ac:grpSpMk id="20" creationId="{CD4CFB21-02C9-493D-23AC-D65450F0C761}"/>
            </ac:grpSpMkLst>
          </pc:grpChg>
          <pc:grpChg chg="add mod">
            <ac:chgData name="Venu Yalapala" userId="9feb8bbceceecaca" providerId="LiveId" clId="{54B247B9-47FF-4355-BF58-C7E85F55D2E7}" dt="2025-09-20T05:13:23.567" v="238"/>
            <ac:grpSpMkLst>
              <pc:docMk/>
              <pc:sldMasterMk cId="1490121234" sldId="2147483702"/>
              <pc:sldLayoutMk cId="1149354806" sldId="2147483673"/>
              <ac:grpSpMk id="23" creationId="{9D95F431-3B6A-D993-09D9-170F60B37A31}"/>
            </ac:grpSpMkLst>
          </pc:grpChg>
          <pc:grpChg chg="add mod">
            <ac:chgData name="Venu Yalapala" userId="9feb8bbceceecaca" providerId="LiveId" clId="{54B247B9-47FF-4355-BF58-C7E85F55D2E7}" dt="2025-09-20T05:13:28.278" v="240"/>
            <ac:grpSpMkLst>
              <pc:docMk/>
              <pc:sldMasterMk cId="1490121234" sldId="2147483702"/>
              <pc:sldLayoutMk cId="1149354806" sldId="2147483673"/>
              <ac:grpSpMk id="26" creationId="{33B90178-9B4F-3C94-1564-52D678564DE6}"/>
            </ac:grpSpMkLst>
          </pc:grpChg>
          <pc:grpChg chg="add mod">
            <ac:chgData name="Venu Yalapala" userId="9feb8bbceceecaca" providerId="LiveId" clId="{54B247B9-47FF-4355-BF58-C7E85F55D2E7}" dt="2025-09-20T05:13:39.397" v="242" actId="1076"/>
            <ac:grpSpMkLst>
              <pc:docMk/>
              <pc:sldMasterMk cId="1490121234" sldId="2147483702"/>
              <pc:sldLayoutMk cId="1149354806" sldId="2147483673"/>
              <ac:grpSpMk id="29" creationId="{1A962FB0-7022-52A1-FEF8-0E872263BE8E}"/>
            </ac:grpSpMkLst>
          </pc:grpChg>
          <pc:grpChg chg="add mod">
            <ac:chgData name="Venu Yalapala" userId="9feb8bbceceecaca" providerId="LiveId" clId="{54B247B9-47FF-4355-BF58-C7E85F55D2E7}" dt="2025-09-20T05:13:52.582" v="247" actId="1037"/>
            <ac:grpSpMkLst>
              <pc:docMk/>
              <pc:sldMasterMk cId="1490121234" sldId="2147483702"/>
              <pc:sldLayoutMk cId="1149354806" sldId="2147483673"/>
              <ac:grpSpMk id="32" creationId="{49D71CA8-3094-46D5-457D-14353E49ABB8}"/>
            </ac:grpSpMkLst>
          </pc:grpChg>
          <pc:cxnChg chg="add mod">
            <ac:chgData name="Venu Yalapala" userId="9feb8bbceceecaca" providerId="LiveId" clId="{54B247B9-47FF-4355-BF58-C7E85F55D2E7}" dt="2025-09-20T05:10:05.258" v="203" actId="208"/>
            <ac:cxnSpMkLst>
              <pc:docMk/>
              <pc:sldMasterMk cId="1490121234" sldId="2147483702"/>
              <pc:sldLayoutMk cId="1149354806" sldId="2147483673"/>
              <ac:cxnSpMk id="15" creationId="{CEA6F17C-38CD-8517-556A-9A684CAB9971}"/>
            </ac:cxnSpMkLst>
          </pc:cxnChg>
        </pc:sldLayoutChg>
        <pc:sldLayoutChg chg="add mod modTransition">
          <pc:chgData name="Venu Yalapala" userId="9feb8bbceceecaca" providerId="LiveId" clId="{54B247B9-47FF-4355-BF58-C7E85F55D2E7}" dt="2025-09-20T05:15:52.591" v="285" actId="2890"/>
          <pc:sldLayoutMkLst>
            <pc:docMk/>
            <pc:sldMasterMk cId="1490121234" sldId="2147483702"/>
            <pc:sldLayoutMk cId="63730665" sldId="2147483674"/>
          </pc:sldLayoutMkLst>
        </pc:sldLayoutChg>
      </pc:sldMasterChg>
      <pc:sldMasterChg chg="modSldLayout">
        <pc:chgData name="Venu Yalapala" userId="9feb8bbceceecaca" providerId="LiveId" clId="{54B247B9-47FF-4355-BF58-C7E85F55D2E7}" dt="2025-09-20T05:25:11.923" v="404" actId="20577"/>
        <pc:sldMasterMkLst>
          <pc:docMk/>
          <pc:sldMasterMk cId="2118617947" sldId="2147483675"/>
        </pc:sldMasterMkLst>
        <pc:sldLayoutChg chg="addSp delSp modSp mod">
          <pc:chgData name="Venu Yalapala" userId="9feb8bbceceecaca" providerId="LiveId" clId="{54B247B9-47FF-4355-BF58-C7E85F55D2E7}" dt="2025-09-20T05:24:48.147" v="399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19:36.995" v="341" actId="1037"/>
            <ac:spMkLst>
              <pc:docMk/>
              <pc:sldMasterMk cId="1490121234" sldId="2147483702"/>
              <pc:sldLayoutMk cId="63730665" sldId="2147483674"/>
              <ac:spMk id="2" creationId="{E7134C41-B3A1-4819-B524-97527F10B2E1}"/>
            </ac:spMkLst>
          </pc:spChg>
          <pc:spChg chg="add mod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add mod">
            <ac:chgData name="Venu Yalapala" userId="9feb8bbceceecaca" providerId="LiveId" clId="{54B247B9-47FF-4355-BF58-C7E85F55D2E7}" dt="2025-09-20T05:24:17.313" v="394" actId="1038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add del mod">
            <ac:chgData name="Venu Yalapala" userId="9feb8bbceceecaca" providerId="LiveId" clId="{54B247B9-47FF-4355-BF58-C7E85F55D2E7}" dt="2025-09-20T05:21:47.840" v="356" actId="478"/>
            <ac:spMkLst>
              <pc:docMk/>
              <pc:sldMasterMk cId="1490121234" sldId="2147483702"/>
              <pc:sldLayoutMk cId="63730665" sldId="2147483674"/>
              <ac:spMk id="5" creationId="{4F8F5E2C-C2D4-FA5E-AC13-4B74B79D1A0D}"/>
            </ac:spMkLst>
          </pc:spChg>
          <pc:spChg chg="add mod">
            <ac:chgData name="Venu Yalapala" userId="9feb8bbceceecaca" providerId="LiveId" clId="{54B247B9-47FF-4355-BF58-C7E85F55D2E7}" dt="2025-09-20T05:23:37.306" v="384" actId="1038"/>
            <ac:spMkLst>
              <pc:docMk/>
              <pc:sldMasterMk cId="1490121234" sldId="2147483702"/>
              <pc:sldLayoutMk cId="63730665" sldId="2147483674"/>
              <ac:spMk id="6" creationId="{E2EA04FB-FB82-E0D5-E15B-A5DDA4BECB68}"/>
            </ac:spMkLst>
          </pc:spChg>
          <pc:spChg chg="add mod">
            <ac:chgData name="Venu Yalapala" userId="9feb8bbceceecaca" providerId="LiveId" clId="{54B247B9-47FF-4355-BF58-C7E85F55D2E7}" dt="2025-09-20T05:24:41.899" v="395" actId="20577"/>
            <ac:spMkLst>
              <pc:docMk/>
              <pc:sldMasterMk cId="1490121234" sldId="2147483702"/>
              <pc:sldLayoutMk cId="63730665" sldId="2147483674"/>
              <ac:spMk id="7" creationId="{4220961F-05FC-CB7B-40DC-CA5DDB4CC916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add mod">
            <ac:chgData name="Venu Yalapala" userId="9feb8bbceceecaca" providerId="LiveId" clId="{54B247B9-47FF-4355-BF58-C7E85F55D2E7}" dt="2025-09-20T05:24:48.147" v="399" actId="20577"/>
            <ac:spMkLst>
              <pc:docMk/>
              <pc:sldMasterMk cId="1490121234" sldId="2147483702"/>
              <pc:sldLayoutMk cId="63730665" sldId="2147483674"/>
              <ac:spMk id="9" creationId="{FA289FE0-BE00-6BD5-C539-99273EBFF05C}"/>
            </ac:spMkLst>
          </pc:spChg>
          <pc:spChg chg="add mod">
            <ac:chgData name="Venu Yalapala" userId="9feb8bbceceecaca" providerId="LiveId" clId="{54B247B9-47FF-4355-BF58-C7E85F55D2E7}" dt="2025-09-20T05:24:44.707" v="397" actId="20577"/>
            <ac:spMkLst>
              <pc:docMk/>
              <pc:sldMasterMk cId="1490121234" sldId="2147483702"/>
              <pc:sldLayoutMk cId="63730665" sldId="2147483674"/>
              <ac:spMk id="10" creationId="{C001023D-B42B-F87F-E3C4-8DC05D9E4504}"/>
            </ac:spMkLst>
          </pc:spChg>
          <pc:spChg chg="del mod topLvl">
            <ac:chgData name="Venu Yalapala" userId="9feb8bbceceecaca" providerId="LiveId" clId="{54B247B9-47FF-4355-BF58-C7E85F55D2E7}" dt="2025-09-20T05:18:27.782" v="311" actId="478"/>
            <ac:spMkLst>
              <pc:docMk/>
              <pc:sldMasterMk cId="1490121234" sldId="2147483702"/>
              <pc:sldLayoutMk cId="63730665" sldId="2147483674"/>
              <ac:spMk id="13" creationId="{F236E3D8-8149-A660-DCB6-1FC384D82329}"/>
            </ac:spMkLst>
          </pc:spChg>
          <pc:spChg chg="mod topLvl">
            <ac:chgData name="Venu Yalapala" userId="9feb8bbceceecaca" providerId="LiveId" clId="{54B247B9-47FF-4355-BF58-C7E85F55D2E7}" dt="2025-09-20T05:24:01.061" v="387" actId="1582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  <pc:spChg chg="del mod topLvl">
            <ac:chgData name="Venu Yalapala" userId="9feb8bbceceecaca" providerId="LiveId" clId="{54B247B9-47FF-4355-BF58-C7E85F55D2E7}" dt="2025-09-20T05:19:00.906" v="320" actId="478"/>
            <ac:spMkLst>
              <pc:docMk/>
              <pc:sldMasterMk cId="1490121234" sldId="2147483702"/>
              <pc:sldLayoutMk cId="63730665" sldId="2147483674"/>
              <ac:spMk id="19" creationId="{6B135F3A-C135-A676-5918-D141520514DE}"/>
            </ac:spMkLst>
          </pc:spChg>
          <pc:grpChg chg="del mod">
            <ac:chgData name="Venu Yalapala" userId="9feb8bbceceecaca" providerId="LiveId" clId="{54B247B9-47FF-4355-BF58-C7E85F55D2E7}" dt="2025-09-20T05:18:27.782" v="311" actId="478"/>
            <ac:grpSpMkLst>
              <pc:docMk/>
              <pc:sldMasterMk cId="1490121234" sldId="2147483702"/>
              <pc:sldLayoutMk cId="63730665" sldId="2147483674"/>
              <ac:grpSpMk id="16" creationId="{47329A25-8B7A-E185-139E-897B60437154}"/>
            </ac:grpSpMkLst>
          </pc:grpChg>
          <pc:grpChg chg="del mod">
            <ac:chgData name="Venu Yalapala" userId="9feb8bbceceecaca" providerId="LiveId" clId="{54B247B9-47FF-4355-BF58-C7E85F55D2E7}" dt="2025-09-20T05:19:00.906" v="320" actId="478"/>
            <ac:grpSpMkLst>
              <pc:docMk/>
              <pc:sldMasterMk cId="1490121234" sldId="2147483702"/>
              <pc:sldLayoutMk cId="63730665" sldId="2147483674"/>
              <ac:grpSpMk id="17" creationId="{3C880003-B131-C070-97DA-835736AA77EC}"/>
            </ac:grpSpMkLst>
          </pc:grpChg>
          <pc:grpChg chg="del mod">
            <ac:chgData name="Venu Yalapala" userId="9feb8bbceceecaca" providerId="LiveId" clId="{54B247B9-47FF-4355-BF58-C7E85F55D2E7}" dt="2025-09-20T05:18:54.827" v="317" actId="478"/>
            <ac:grpSpMkLst>
              <pc:docMk/>
              <pc:sldMasterMk cId="1490121234" sldId="2147483702"/>
              <pc:sldLayoutMk cId="63730665" sldId="2147483674"/>
              <ac:grpSpMk id="29" creationId="{1A962FB0-7022-52A1-FEF8-0E872263BE8E}"/>
            </ac:grpSpMkLst>
          </pc:grpChg>
          <pc:grpChg chg="del mod">
            <ac:chgData name="Venu Yalapala" userId="9feb8bbceceecaca" providerId="LiveId" clId="{54B247B9-47FF-4355-BF58-C7E85F55D2E7}" dt="2025-09-20T05:18:56.154" v="318" actId="478"/>
            <ac:grpSpMkLst>
              <pc:docMk/>
              <pc:sldMasterMk cId="1490121234" sldId="2147483702"/>
              <pc:sldLayoutMk cId="63730665" sldId="2147483674"/>
              <ac:grpSpMk id="32" creationId="{49D71CA8-3094-46D5-457D-14353E49ABB8}"/>
            </ac:grpSpMkLst>
          </pc:grpChg>
          <pc:cxnChg chg="del mod">
            <ac:chgData name="Venu Yalapala" userId="9feb8bbceceecaca" providerId="LiveId" clId="{54B247B9-47FF-4355-BF58-C7E85F55D2E7}" dt="2025-09-20T05:18:30.655" v="312" actId="478"/>
            <ac:cxnSpMkLst>
              <pc:docMk/>
              <pc:sldMasterMk cId="1490121234" sldId="2147483702"/>
              <pc:sldLayoutMk cId="63730665" sldId="2147483674"/>
              <ac:cxnSpMk id="15" creationId="{CEA6F17C-38CD-8517-556A-9A684CAB9971}"/>
            </ac:cxnSpMkLst>
          </pc:cxnChg>
        </pc:sldLayoutChg>
        <pc:sldLayoutChg chg="modSp mod">
          <pc:chgData name="Venu Yalapala" userId="9feb8bbceceecaca" providerId="LiveId" clId="{54B247B9-47FF-4355-BF58-C7E85F55D2E7}" dt="2025-09-20T05:25:11.923" v="404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5:02.267" v="401" actId="20577"/>
            <ac:spMkLst>
              <pc:docMk/>
              <pc:sldMasterMk cId="1490121234" sldId="2147483702"/>
              <pc:sldLayoutMk cId="1561785371" sldId="2147483688"/>
              <ac:spMk id="6" creationId="{E2EA04FB-FB82-E0D5-E15B-A5DDA4BECB68}"/>
            </ac:spMkLst>
          </pc:spChg>
          <pc:spChg chg="mod">
            <ac:chgData name="Venu Yalapala" userId="9feb8bbceceecaca" providerId="LiveId" clId="{54B247B9-47FF-4355-BF58-C7E85F55D2E7}" dt="2025-09-20T05:25:05.057" v="402" actId="20577"/>
            <ac:spMkLst>
              <pc:docMk/>
              <pc:sldMasterMk cId="1490121234" sldId="2147483702"/>
              <pc:sldLayoutMk cId="1561785371" sldId="2147483688"/>
              <ac:spMk id="7" creationId="{4220961F-05FC-CB7B-40DC-CA5DDB4CC916}"/>
            </ac:spMkLst>
          </pc:spChg>
          <pc:spChg chg="mod">
            <ac:chgData name="Venu Yalapala" userId="9feb8bbceceecaca" providerId="LiveId" clId="{54B247B9-47FF-4355-BF58-C7E85F55D2E7}" dt="2025-09-20T05:25:11.923" v="404" actId="20577"/>
            <ac:spMkLst>
              <pc:docMk/>
              <pc:sldMasterMk cId="1490121234" sldId="2147483702"/>
              <pc:sldLayoutMk cId="1561785371" sldId="2147483688"/>
              <ac:spMk id="9" creationId="{FA289FE0-BE00-6BD5-C539-99273EBFF05C}"/>
            </ac:spMkLst>
          </pc:spChg>
          <pc:spChg chg="mod">
            <ac:chgData name="Venu Yalapala" userId="9feb8bbceceecaca" providerId="LiveId" clId="{54B247B9-47FF-4355-BF58-C7E85F55D2E7}" dt="2025-09-20T05:25:09.473" v="403" actId="20577"/>
            <ac:spMkLst>
              <pc:docMk/>
              <pc:sldMasterMk cId="1490121234" sldId="2147483702"/>
              <pc:sldLayoutMk cId="1561785371" sldId="2147483688"/>
              <ac:spMk id="10" creationId="{C001023D-B42B-F87F-E3C4-8DC05D9E4504}"/>
            </ac:spMkLst>
          </pc:spChg>
        </pc:sldLayoutChg>
      </pc:sldMasterChg>
      <pc:sldMasterChg chg="delSldLayout modSldLayout">
        <pc:chgData name="Venu Yalapala" userId="9feb8bbceceecaca" providerId="LiveId" clId="{54B247B9-47FF-4355-BF58-C7E85F55D2E7}" dt="2025-09-20T05:27:32.863" v="416" actId="20577"/>
        <pc:sldMasterMkLst>
          <pc:docMk/>
          <pc:sldMasterMk cId="1490121234" sldId="2147483702"/>
        </pc:sldMasterMkLst>
        <pc:sldLayoutChg chg="modSp mod">
          <pc:chgData name="Venu Yalapala" userId="9feb8bbceceecaca" providerId="LiveId" clId="{54B247B9-47FF-4355-BF58-C7E85F55D2E7}" dt="2025-09-20T05:27:21.861" v="412" actId="20577"/>
          <pc:sldLayoutMkLst>
            <pc:docMk/>
            <pc:sldMasterMk cId="1490121234" sldId="2147483702"/>
            <pc:sldLayoutMk cId="63730665" sldId="2147483674"/>
          </pc:sldLayoutMkLst>
          <pc:spChg chg="mod">
            <ac:chgData name="Venu Yalapala" userId="9feb8bbceceecaca" providerId="LiveId" clId="{54B247B9-47FF-4355-BF58-C7E85F55D2E7}" dt="2025-09-20T05:27:19.737" v="411" actId="20577"/>
            <ac:spMkLst>
              <pc:docMk/>
              <pc:sldMasterMk cId="1490121234" sldId="2147483702"/>
              <pc:sldLayoutMk cId="63730665" sldId="2147483674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1.861" v="412" actId="20577"/>
            <ac:spMkLst>
              <pc:docMk/>
              <pc:sldMasterMk cId="1490121234" sldId="2147483702"/>
              <pc:sldLayoutMk cId="63730665" sldId="2147483674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6:57.637" v="409" actId="20577"/>
            <ac:spMkLst>
              <pc:docMk/>
              <pc:sldMasterMk cId="1490121234" sldId="2147483702"/>
              <pc:sldLayoutMk cId="63730665" sldId="2147483674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00.205" v="410" actId="20577"/>
            <ac:spMkLst>
              <pc:docMk/>
              <pc:sldMasterMk cId="1490121234" sldId="2147483702"/>
              <pc:sldLayoutMk cId="63730665" sldId="2147483674"/>
              <ac:spMk id="18" creationId="{435C85C6-77CE-38EE-B411-B4C4A7B993A4}"/>
            </ac:spMkLst>
          </pc:spChg>
        </pc:sldLayoutChg>
        <pc:sldLayoutChg chg="modSp mod">
          <pc:chgData name="Venu Yalapala" userId="9feb8bbceceecaca" providerId="LiveId" clId="{54B247B9-47FF-4355-BF58-C7E85F55D2E7}" dt="2025-09-20T05:27:32.863" v="416" actId="20577"/>
          <pc:sldLayoutMkLst>
            <pc:docMk/>
            <pc:sldMasterMk cId="1490121234" sldId="2147483702"/>
            <pc:sldLayoutMk cId="1561785371" sldId="2147483688"/>
          </pc:sldLayoutMkLst>
          <pc:spChg chg="mod">
            <ac:chgData name="Venu Yalapala" userId="9feb8bbceceecaca" providerId="LiveId" clId="{54B247B9-47FF-4355-BF58-C7E85F55D2E7}" dt="2025-09-20T05:27:25.269" v="413" actId="20577"/>
            <ac:spMkLst>
              <pc:docMk/>
              <pc:sldMasterMk cId="1490121234" sldId="2147483702"/>
              <pc:sldLayoutMk cId="1561785371" sldId="2147483688"/>
              <ac:spMk id="3" creationId="{52BDA3CE-6C37-55CE-8531-12855B5F5C26}"/>
            </ac:spMkLst>
          </pc:spChg>
          <pc:spChg chg="mod">
            <ac:chgData name="Venu Yalapala" userId="9feb8bbceceecaca" providerId="LiveId" clId="{54B247B9-47FF-4355-BF58-C7E85F55D2E7}" dt="2025-09-20T05:27:27.091" v="414" actId="20577"/>
            <ac:spMkLst>
              <pc:docMk/>
              <pc:sldMasterMk cId="1490121234" sldId="2147483702"/>
              <pc:sldLayoutMk cId="1561785371" sldId="2147483688"/>
              <ac:spMk id="4" creationId="{3322322E-7687-BF9A-94FF-044210093D7E}"/>
            </ac:spMkLst>
          </pc:spChg>
          <pc:spChg chg="mod">
            <ac:chgData name="Venu Yalapala" userId="9feb8bbceceecaca" providerId="LiveId" clId="{54B247B9-47FF-4355-BF58-C7E85F55D2E7}" dt="2025-09-20T05:27:31.146" v="415" actId="20577"/>
            <ac:spMkLst>
              <pc:docMk/>
              <pc:sldMasterMk cId="1490121234" sldId="2147483702"/>
              <pc:sldLayoutMk cId="1561785371" sldId="2147483688"/>
              <ac:spMk id="8" creationId="{8355E84E-A0CD-23FE-8589-3BA18135EB3C}"/>
            </ac:spMkLst>
          </pc:spChg>
          <pc:spChg chg="mod">
            <ac:chgData name="Venu Yalapala" userId="9feb8bbceceecaca" providerId="LiveId" clId="{54B247B9-47FF-4355-BF58-C7E85F55D2E7}" dt="2025-09-20T05:27:32.863" v="416" actId="20577"/>
            <ac:spMkLst>
              <pc:docMk/>
              <pc:sldMasterMk cId="1490121234" sldId="2147483702"/>
              <pc:sldLayoutMk cId="1561785371" sldId="2147483688"/>
              <ac:spMk id="18" creationId="{435C85C6-77CE-38EE-B411-B4C4A7B993A4}"/>
            </ac:spMkLst>
          </pc:spChg>
        </pc:sldLayoutChg>
        <pc:sldLayoutChg chg="del">
          <pc:chgData name="Venu Yalapala" userId="9feb8bbceceecaca" providerId="LiveId" clId="{54B247B9-47FF-4355-BF58-C7E85F55D2E7}" dt="2025-09-20T05:26:19.527" v="407" actId="47"/>
          <pc:sldLayoutMkLst>
            <pc:docMk/>
            <pc:sldMasterMk cId="1490121234" sldId="2147483702"/>
            <pc:sldLayoutMk cId="3907594275" sldId="2147483714"/>
          </pc:sldLayoutMkLst>
        </pc:sldLayoutChg>
      </pc:sldMasterChg>
    </pc:docChg>
  </pc:docChgLst>
  <pc:docChgLst>
    <pc:chgData name="Venu Yalapala" userId="9feb8bbceceecaca" providerId="LiveId" clId="{CD4B1779-0926-477D-B902-440342C52CB5}"/>
    <pc:docChg chg="undo redo custSel modSld">
      <pc:chgData name="Venu Yalapala" userId="9feb8bbceceecaca" providerId="LiveId" clId="{CD4B1779-0926-477D-B902-440342C52CB5}" dt="2025-08-02T16:46:32.883" v="789" actId="1038"/>
      <pc:docMkLst>
        <pc:docMk/>
      </pc:docMkLst>
      <pc:sldChg chg="delSp modSp mod">
        <pc:chgData name="Venu Yalapala" userId="9feb8bbceceecaca" providerId="LiveId" clId="{CD4B1779-0926-477D-B902-440342C52CB5}" dt="2025-08-02T16:42:26.811" v="679" actId="255"/>
        <pc:sldMkLst>
          <pc:docMk/>
          <pc:sldMk cId="3342490066" sldId="256"/>
        </pc:sldMkLst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2" creationId="{3677D164-3D42-4CA2-F7B4-A173B6736AD4}"/>
          </ac:spMkLst>
        </pc:spChg>
        <pc:spChg chg="mod">
          <ac:chgData name="Venu Yalapala" userId="9feb8bbceceecaca" providerId="LiveId" clId="{CD4B1779-0926-477D-B902-440342C52CB5}" dt="2025-08-02T16:42:26.811" v="679" actId="255"/>
          <ac:spMkLst>
            <pc:docMk/>
            <pc:sldMk cId="3342490066" sldId="256"/>
            <ac:spMk id="12" creationId="{DD950E5A-63C0-4187-892B-9549599FCD15}"/>
          </ac:spMkLst>
        </pc:spChg>
        <pc:spChg chg="del">
          <ac:chgData name="Venu Yalapala" userId="9feb8bbceceecaca" providerId="LiveId" clId="{CD4B1779-0926-477D-B902-440342C52CB5}" dt="2025-06-28T16:28:17.590" v="164" actId="478"/>
          <ac:spMkLst>
            <pc:docMk/>
            <pc:sldMk cId="3342490066" sldId="256"/>
            <ac:spMk id="13" creationId="{26F461D1-594E-4D24-8238-761378173A6A}"/>
          </ac:spMkLst>
        </pc:spChg>
        <pc:spChg chg="mod">
          <ac:chgData name="Venu Yalapala" userId="9feb8bbceceecaca" providerId="LiveId" clId="{CD4B1779-0926-477D-B902-440342C52CB5}" dt="2025-07-26T11:14:44.023" v="650" actId="20577"/>
          <ac:spMkLst>
            <pc:docMk/>
            <pc:sldMk cId="3342490066" sldId="256"/>
            <ac:spMk id="15" creationId="{F0C1A603-19B4-4631-AF63-7E26FCE0AA94}"/>
          </ac:spMkLst>
        </pc:spChg>
      </pc:sldChg>
      <pc:sldChg chg="delSp modSp mod">
        <pc:chgData name="Venu Yalapala" userId="9feb8bbceceecaca" providerId="LiveId" clId="{CD4B1779-0926-477D-B902-440342C52CB5}" dt="2025-08-02T16:46:32.883" v="789" actId="1038"/>
        <pc:sldMkLst>
          <pc:docMk/>
          <pc:sldMk cId="2536218313" sldId="258"/>
        </pc:sldMkLst>
        <pc:spChg chg="mod">
          <ac:chgData name="Venu Yalapala" userId="9feb8bbceceecaca" providerId="LiveId" clId="{CD4B1779-0926-477D-B902-440342C52CB5}" dt="2025-08-02T16:44:17.177" v="709" actId="20577"/>
          <ac:spMkLst>
            <pc:docMk/>
            <pc:sldMk cId="2536218313" sldId="258"/>
            <ac:spMk id="4" creationId="{FB41F474-87B0-C226-746A-F4BD47A88133}"/>
          </ac:spMkLst>
        </pc:spChg>
        <pc:spChg chg="del">
          <ac:chgData name="Venu Yalapala" userId="9feb8bbceceecaca" providerId="LiveId" clId="{CD4B1779-0926-477D-B902-440342C52CB5}" dt="2025-06-28T16:28:19.843" v="165" actId="478"/>
          <ac:spMkLst>
            <pc:docMk/>
            <pc:sldMk cId="2536218313" sldId="258"/>
            <ac:spMk id="5" creationId="{378DC577-39F5-A6AC-DF89-B2666B06ACF9}"/>
          </ac:spMkLst>
        </pc:spChg>
        <pc:spChg chg="mod">
          <ac:chgData name="Venu Yalapala" userId="9feb8bbceceecaca" providerId="LiveId" clId="{CD4B1779-0926-477D-B902-440342C52CB5}" dt="2025-08-02T16:46:32.883" v="789" actId="1038"/>
          <ac:spMkLst>
            <pc:docMk/>
            <pc:sldMk cId="2536218313" sldId="258"/>
            <ac:spMk id="7" creationId="{37D46B4B-CD57-310D-B542-FE6B01F388E7}"/>
          </ac:spMkLst>
        </pc:spChg>
        <pc:spChg chg="del">
          <ac:chgData name="Venu Yalapala" userId="9feb8bbceceecaca" providerId="LiveId" clId="{CD4B1779-0926-477D-B902-440342C52CB5}" dt="2025-06-28T16:28:20.891" v="166" actId="478"/>
          <ac:spMkLst>
            <pc:docMk/>
            <pc:sldMk cId="2536218313" sldId="258"/>
            <ac:spMk id="9" creationId="{4DA14023-6190-39C5-C6B6-5C235D6210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D0E5EB0-C799-AA18-43C1-F8F32DD9D1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9218-7AAF-B59C-033F-345031A919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BF99D-A94C-4ACE-ABB7-ED5902A7DBE5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B03BA-038C-F74E-55B1-6757A6A64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0EAB0-7520-30DA-5458-87BAB908C3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C15ED8-3065-4FED-9C60-127A7067C1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0353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A7C7CE-6F0C-4E71-B520-9461545357C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12C45-52B2-4A53-9C9D-3D2C78154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68894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02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442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7977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704380" y="9463465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575" b="0" smtClean="0"/>
              <a:pPr/>
              <a:t>01-11-2025</a:t>
            </a:fld>
            <a:endParaRPr lang="en-IN" sz="575" b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329A25-8B7A-E185-139E-897B60437154}"/>
              </a:ext>
            </a:extLst>
          </p:cNvPr>
          <p:cNvGrpSpPr/>
          <p:nvPr userDrawn="1"/>
        </p:nvGrpSpPr>
        <p:grpSpPr>
          <a:xfrm>
            <a:off x="125229" y="331441"/>
            <a:ext cx="1651886" cy="9243121"/>
            <a:chOff x="180886" y="229458"/>
            <a:chExt cx="2386057" cy="639908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355E84E-A0CD-23FE-8589-3BA18135EB3C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స్తుతి పాత్రుడవు నీవయ్యా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అ.ప. : మహిమ ఘనత ప్రభావములు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నీకేనయా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నిజమైన దేవా నీవంటివాడు లేడు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మహాత్మ్యము గల నిన్ను పోలినవాడెవడు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నామము ఘనమైనదయా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నరులు నీకు భయపడెదరయా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జనములకు రాజా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జీవముగలిగిన నాథా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సమస్తము నిర్మించినవాడవు</a:t>
              </a:r>
              <a:endParaRPr kumimoji="0" lang="en-IN" sz="551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నీవెగదా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నీ ఉగ్రత తాళలేమయా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మేలు చేయగలవు నీవయా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5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|| మహిమ ఘనత ||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236E3D8-8149-A660-DCB6-1FC384D82329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#1.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6F17C-38CD-8517-556A-9A684CAB9971}"/>
              </a:ext>
            </a:extLst>
          </p:cNvPr>
          <p:cNvCxnSpPr/>
          <p:nvPr userDrawn="1"/>
        </p:nvCxnSpPr>
        <p:spPr>
          <a:xfrm>
            <a:off x="125230" y="1097472"/>
            <a:ext cx="660754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C880003-B131-C070-97DA-835736AA77EC}"/>
              </a:ext>
            </a:extLst>
          </p:cNvPr>
          <p:cNvGrpSpPr/>
          <p:nvPr userDrawn="1"/>
        </p:nvGrpSpPr>
        <p:grpSpPr>
          <a:xfrm>
            <a:off x="1779448" y="331441"/>
            <a:ext cx="1651886" cy="9243121"/>
            <a:chOff x="180886" y="229458"/>
            <a:chExt cx="2386057" cy="639908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35C85C6-77CE-38EE-B411-B4C4A7B993A4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B135F3A-C135-A676-5918-D141520514DE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#2.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962FB0-7022-52A1-FEF8-0E872263BE8E}"/>
              </a:ext>
            </a:extLst>
          </p:cNvPr>
          <p:cNvGrpSpPr/>
          <p:nvPr userDrawn="1"/>
        </p:nvGrpSpPr>
        <p:grpSpPr>
          <a:xfrm>
            <a:off x="3429000" y="331441"/>
            <a:ext cx="1651886" cy="9243121"/>
            <a:chOff x="180886" y="229458"/>
            <a:chExt cx="2386057" cy="6399084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9DC98CA-1F96-B10D-6385-99BEC87CBD7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కుమ్మరి ఓ కుమ్మరి జగతుత్పత్తిదారి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జిగట మన్నైన నా వంక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చల్లగ చూడుమయ్యా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పనికిరాని పాత్రనని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-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పారవేయకుమా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పొంగి పొరలు పాత్రగా –నన్ను</a:t>
              </a:r>
              <a:r>
                <a:rPr kumimoji="0" lang="en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 </a:t>
              </a: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నింపుమా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సువార్తలోని పాత్రలన్నీ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శ్రీ యేసుని పొగడుచుండ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సాక్షిగానుండు పాత్రగజేసి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సత్యముతో నింపుము తండ్రి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సత్యముతో నింపుము తండ్రి                    ||కుమ్మరి||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విలువలేని పాత్రను నేను – కొనువారు లేరెవ్వరు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వెలలేని నీదు రక్తంబుతో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వెలుగొందు పాత్రగజేసి (2)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ఆటంకములనుండి తప్పించి నన్ను – ఎల్లప్పుడు కావుమయ్యా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పగిలియున్న పాత్రను నేను –</a:t>
              </a:r>
              <a:endParaRPr kumimoji="0" lang="en-IN" sz="528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సరిచేసి వాడుమయ్యా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528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ఆ ఆ ఆ సరిచేసి వాడుమయ్యా                            ||కుమ్మరి||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3961BF-DC44-1393-755E-66894D5AAD6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#3.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9D71CA8-3094-46D5-457D-14353E49ABB8}"/>
              </a:ext>
            </a:extLst>
          </p:cNvPr>
          <p:cNvGrpSpPr/>
          <p:nvPr userDrawn="1"/>
        </p:nvGrpSpPr>
        <p:grpSpPr>
          <a:xfrm>
            <a:off x="5084470" y="331441"/>
            <a:ext cx="1651886" cy="9243121"/>
            <a:chOff x="180886" y="229458"/>
            <a:chExt cx="2386057" cy="6399084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70ECC532-4894-3BA5-FBBC-05FE61A3241D}"/>
                </a:ext>
              </a:extLst>
            </p:cNvPr>
            <p:cNvSpPr/>
            <p:nvPr userDrawn="1"/>
          </p:nvSpPr>
          <p:spPr>
            <a:xfrm>
              <a:off x="180886" y="229458"/>
              <a:ext cx="2386057" cy="6399084"/>
            </a:xfrm>
            <a:prstGeom prst="roundRect">
              <a:avLst>
                <a:gd name="adj" fmla="val 2366"/>
              </a:avLst>
            </a:prstGeom>
            <a:noFill/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ఒక ఆశ ఉందయ్యా నా కోరిక తీర్చయ్యా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నా మనవిను యేసయ్యా ప్రత్యుత్తరమిమ్మయ్య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యవనకాలమందు నీ కాడి మోయగా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బలమైన విల్లుగా నన్ను మార్చవా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1. యూదుల రక్షణకై రాజు శాసనము మార్చి-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ఎస్తేరు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మా మనవులను ఆలకించవా –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మా దేశములో మహా రక్షణ కలుగజేయవా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2. నత్తివాడైనను ఫరో ఎదుట నిలబెట్టి-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మోషే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చిత్తముకై ఎదురు చూడగా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చేత నను దర్శించి నీ చిత్తము తెలుపవా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te-IN" sz="479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nek Telugu SemiBold" pitchFamily="2" charset="0"/>
                <a:ea typeface="+mn-ea"/>
                <a:cs typeface="Anek Telugu SemiBold" pitchFamily="2" charset="0"/>
              </a:endParaRP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3. మేడ గదిలో అగ్నివ</a:t>
              </a:r>
              <a:r>
                <a:rPr kumimoji="0" lang="en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o</a:t>
              </a: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టి ఆత్మతో నింపి-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అపోస్తులల ఆశను తీర్చిన దేవా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ఈ తరములో నీ సేవకై మేము నిలువగా</a:t>
              </a:r>
            </a:p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te-IN" sz="479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అగ్ని వంటి ఏడంతల ఆత్మతో ఆశ తీర్చవా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881663-47AB-48FE-C107-82B48743889A}"/>
                </a:ext>
              </a:extLst>
            </p:cNvPr>
            <p:cNvSpPr txBox="1"/>
            <p:nvPr userDrawn="1"/>
          </p:nvSpPr>
          <p:spPr>
            <a:xfrm>
              <a:off x="252624" y="286874"/>
              <a:ext cx="2242582" cy="1711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210778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#4. </a:t>
              </a:r>
              <a:r>
                <a:rPr kumimoji="0" lang="te-IN" sz="671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Anek Telugu SemiBold" pitchFamily="2" charset="0"/>
                  <a:ea typeface="+mn-ea"/>
                  <a:cs typeface="Anek Telugu SemiBold" pitchFamily="2" charset="0"/>
                </a:rPr>
                <a:t>తేజోమయా యేసయ్యా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9354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01-11-2025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1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2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4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3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730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ate-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7134C41-B3A1-4819-B524-97527F10B2E1}"/>
              </a:ext>
            </a:extLst>
          </p:cNvPr>
          <p:cNvSpPr txBox="1">
            <a:spLocks/>
          </p:cNvSpPr>
          <p:nvPr userDrawn="1"/>
        </p:nvSpPr>
        <p:spPr>
          <a:xfrm>
            <a:off x="5539280" y="9454798"/>
            <a:ext cx="1543050" cy="527403"/>
          </a:xfrm>
          <a:prstGeom prst="rect">
            <a:avLst/>
          </a:prstGeom>
        </p:spPr>
        <p:txBody>
          <a:bodyPr vert="horz" lIns="43827" tIns="21913" rIns="43827" bIns="21913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102B08-ED9E-409F-B95F-09CAA1DAF6E0}" type="datetimeFigureOut">
              <a:rPr lang="en-IN" sz="727" b="0" smtClean="0"/>
              <a:pPr/>
              <a:t>01-11-2025</a:t>
            </a:fld>
            <a:endParaRPr lang="en-IN" sz="727" b="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55E84E-A0CD-23FE-8589-3BA18135EB3C}"/>
              </a:ext>
            </a:extLst>
          </p:cNvPr>
          <p:cNvSpPr/>
          <p:nvPr userDrawn="1"/>
        </p:nvSpPr>
        <p:spPr>
          <a:xfrm>
            <a:off x="125229" y="152401"/>
            <a:ext cx="3303773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35C85C6-77CE-38EE-B411-B4C4A7B993A4}"/>
              </a:ext>
            </a:extLst>
          </p:cNvPr>
          <p:cNvSpPr/>
          <p:nvPr userDrawn="1"/>
        </p:nvSpPr>
        <p:spPr>
          <a:xfrm>
            <a:off x="3429001" y="152399"/>
            <a:ext cx="3303771" cy="4800602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2BDA3CE-6C37-55CE-8531-12855B5F5C26}"/>
              </a:ext>
            </a:extLst>
          </p:cNvPr>
          <p:cNvSpPr/>
          <p:nvPr userDrawn="1"/>
        </p:nvSpPr>
        <p:spPr>
          <a:xfrm>
            <a:off x="125229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322322E-7687-BF9A-94FF-044210093D7E}"/>
              </a:ext>
            </a:extLst>
          </p:cNvPr>
          <p:cNvSpPr/>
          <p:nvPr userDrawn="1"/>
        </p:nvSpPr>
        <p:spPr>
          <a:xfrm>
            <a:off x="3432560" y="4953000"/>
            <a:ext cx="3303773" cy="4621561"/>
          </a:xfrm>
          <a:prstGeom prst="roundRect">
            <a:avLst>
              <a:gd name="adj" fmla="val 2366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21077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te-IN" sz="831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nek Telugu SemiBold" pitchFamily="2" charset="0"/>
              <a:ea typeface="+mn-ea"/>
              <a:cs typeface="Anek Telugu SemiBold" pitchFamily="2" charset="0"/>
            </a:endParaRPr>
          </a:p>
        </p:txBody>
      </p:sp>
      <p:sp>
        <p:nvSpPr>
          <p:cNvPr id="6" name="Flowchart: Delay 5">
            <a:extLst>
              <a:ext uri="{FF2B5EF4-FFF2-40B4-BE49-F238E27FC236}">
                <a16:creationId xmlns:a16="http://schemas.microsoft.com/office/drawing/2014/main" id="{E2EA04FB-FB82-E0D5-E15B-A5DDA4BECB68}"/>
              </a:ext>
            </a:extLst>
          </p:cNvPr>
          <p:cNvSpPr/>
          <p:nvPr userDrawn="1"/>
        </p:nvSpPr>
        <p:spPr>
          <a:xfrm>
            <a:off x="129989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5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7" name="Flowchart: Delay 6">
            <a:extLst>
              <a:ext uri="{FF2B5EF4-FFF2-40B4-BE49-F238E27FC236}">
                <a16:creationId xmlns:a16="http://schemas.microsoft.com/office/drawing/2014/main" id="{4220961F-05FC-CB7B-40DC-CA5DDB4CC916}"/>
              </a:ext>
            </a:extLst>
          </p:cNvPr>
          <p:cNvSpPr/>
          <p:nvPr userDrawn="1"/>
        </p:nvSpPr>
        <p:spPr>
          <a:xfrm>
            <a:off x="3433762" y="266701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6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9" name="Flowchart: Delay 8">
            <a:extLst>
              <a:ext uri="{FF2B5EF4-FFF2-40B4-BE49-F238E27FC236}">
                <a16:creationId xmlns:a16="http://schemas.microsoft.com/office/drawing/2014/main" id="{FA289FE0-BE00-6BD5-C539-99273EBFF05C}"/>
              </a:ext>
            </a:extLst>
          </p:cNvPr>
          <p:cNvSpPr/>
          <p:nvPr userDrawn="1"/>
        </p:nvSpPr>
        <p:spPr>
          <a:xfrm>
            <a:off x="3431858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8</a:t>
            </a:r>
            <a:endParaRPr lang="en-IN" sz="969" b="1" dirty="0">
              <a:solidFill>
                <a:schemeClr val="tx1"/>
              </a:solidFill>
            </a:endParaRPr>
          </a:p>
        </p:txBody>
      </p:sp>
      <p:sp>
        <p:nvSpPr>
          <p:cNvPr id="10" name="Flowchart: Delay 9">
            <a:extLst>
              <a:ext uri="{FF2B5EF4-FFF2-40B4-BE49-F238E27FC236}">
                <a16:creationId xmlns:a16="http://schemas.microsoft.com/office/drawing/2014/main" id="{C001023D-B42B-F87F-E3C4-8DC05D9E4504}"/>
              </a:ext>
            </a:extLst>
          </p:cNvPr>
          <p:cNvSpPr/>
          <p:nvPr userDrawn="1"/>
        </p:nvSpPr>
        <p:spPr>
          <a:xfrm>
            <a:off x="128334" y="5153025"/>
            <a:ext cx="352424" cy="352424"/>
          </a:xfrm>
          <a:prstGeom prst="flowChartDelay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46" b="1" dirty="0">
                <a:solidFill>
                  <a:schemeClr val="tx1"/>
                </a:solidFill>
              </a:rPr>
              <a:t>7</a:t>
            </a:r>
            <a:endParaRPr lang="en-IN" sz="969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78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867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4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490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030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6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758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458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201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102B08-ED9E-409F-B95F-09CAA1DAF6E0}" type="datetimeFigureOut">
              <a:rPr lang="en-IN" smtClean="0"/>
              <a:t>01-11-2025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B8F3A4-3E22-4F35-B466-DE3DF09E7F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12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673" r:id="rId12"/>
    <p:sldLayoutId id="2147483674" r:id="rId13"/>
    <p:sldLayoutId id="2147483688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2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1432C42-8B15-3D77-096C-E549E33A6B5E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కుమ్మరి ఓ కుమ్మరి జగతుత్పత్తిదారి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జిగట మన్నైన నా వంక చల్లగ చూడుమయ్యా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ఆ ఆ ఆ చల్లగ చూడుమయ్యా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పనికిరాని పాత్రనని – పారవేయకుమా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పొంగి పొరలు పాత్రగా – నన్ను నింపుమా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సువార్తలోని పాత్రలన్నీ – శ్రీ యేసుని పొగడుచుండ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సాక్షిగానుండు పాత్రగజేసి –</a:t>
            </a:r>
            <a:endParaRPr lang="en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సత్యముతో నింపుము తండ్రి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ఆ ఆ ఆ సత్యముతో నింపుము తండ్రి  </a:t>
            </a:r>
            <a:r>
              <a:rPr lang="en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</a:t>
            </a: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||కుమ్మరి||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విలువలేని పాత్రను నేను – కొనువారు లేరెవ్వరు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వెలలేని నీదు రక్తంబుతో – వెలుగొందు పాత్రగజేసి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ఆటంకములనుండి తప్పించి నన్ను –</a:t>
            </a:r>
            <a:endParaRPr lang="en-IN" sz="11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ఎల్లప్పుడు కావుమయ్యా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పగిలియున్న పాత్రను నేను – సరిచేసి వాడుమయ్యా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ఆ ఆ ఆ సరిచేసి వాడుమయ్యా      ||కుమ్మరి||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23AD717-BF8F-364E-1A23-181A5E32E977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ముఖము మనోహరము –</a:t>
            </a:r>
            <a:endParaRPr lang="en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స్వరము మాధుర్యము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 పాదాలు అపరంజి మయము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యేసయ్యా నా ప్రాణ ప్రియుడా –</a:t>
            </a:r>
            <a:endParaRPr lang="en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మనగలనా నిను వీడి క్షణమైన</a:t>
            </a:r>
            <a:endParaRPr lang="en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R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నీవే నాతోడువై నీవే నాజీవమై –</a:t>
            </a:r>
            <a:endParaRPr lang="en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R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హృదిలోన నిలిచిన జ్ణాపికవై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అణువణువున నీకృప నిక్షిప్తమై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నను ఎన్నడు వీడని అనుబంధమై "యేసయ్య"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నీవే నా శైలమై నీవే నాశృంగమై – </a:t>
            </a:r>
            <a:endParaRPr lang="en-IN" sz="13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విజయానికే నీవు భుజబలమై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అనుక్షణమున శత్రువుకు ప్రత్యక్షమై –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నను వెనుదీయనీయక వెన్ను తట్టినావు</a:t>
            </a:r>
            <a:r>
              <a:rPr lang="en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 </a:t>
            </a:r>
            <a:r>
              <a:rPr lang="te-IN" sz="13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"యేసయ్య"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5C53CB0-604F-98CA-D05A-006B3B47C6DD}"/>
              </a:ext>
            </a:extLst>
          </p:cNvPr>
          <p:cNvSpPr/>
          <p:nvPr/>
        </p:nvSpPr>
        <p:spPr>
          <a:xfrm>
            <a:off x="3429000" y="4953000"/>
            <a:ext cx="3295649" cy="459740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ఆరాధన పల్లకిలో మహారాజు యేసయ్య 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ఆరాధింతును ఆనంద గీతముతో ( 2 )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అ.ప : నిన్ను ఆరాధింతును 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నిన్ను సేవింతును 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నాలో ప్రాణము ఉన్నంత వరకు ( 2 )</a:t>
            </a:r>
          </a:p>
          <a:p>
            <a:pPr algn="ctr">
              <a:lnSpc>
                <a:spcPct val="150000"/>
              </a:lnSpc>
            </a:pPr>
            <a:endParaRPr lang="te-IN" sz="11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కాలిన అరణ్యములో కాలినడక బాటలో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కరుణ గల దేవుడవై నను స్నేహించావు ( 2 )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కన్నీళ్లు తుడిచావు - కవిలలో వ్రాసావు 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కొదువలన్నియు తీర్చి  - సమృద్ధి నిచ్చావు ( 2 )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కృపా క్షేమమే నొసగి - నన్నాదరించావు ( 2 ) || నిన్ను ||</a:t>
            </a:r>
          </a:p>
          <a:p>
            <a:pPr algn="ctr">
              <a:lnSpc>
                <a:spcPct val="150000"/>
              </a:lnSpc>
            </a:pPr>
            <a:endParaRPr lang="te-IN" sz="11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ఆశ్చర్య కార్యములెన్నో అనుభవింప జేయుటకై 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అదముడైన యాకోబును పిలుచుకొంటివి ( 2 )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వాక్యమును యాకోబుకు తెలియజేసినావు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వాగ్దాన భూమిని స్వాస్థ్యముగా నిచ్చావు </a:t>
            </a:r>
          </a:p>
          <a:p>
            <a:pPr algn="ctr">
              <a:lnSpc>
                <a:spcPct val="150000"/>
              </a:lnSpc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అధిక బహుమానమును కలుగజేసినావు ( 2 )   || నిన్ను ||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8C751D-8ABF-CE55-3A1C-5CCE831AE459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మహాఘనుడవు మహోన్నతుడవు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పరిశుద్ధ స్థలములోనే నివసించువాడవు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కృపా సత్య సంపూర్ణమై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మా మధ్యలో నివసించుట న్యాయమా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నను పరిశుద్ధపరచుటే నీ ధర్మమా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వినయముగల వారిని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తగిన సమయములో హెచ్చించువాడవని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నీవు వాడు పాత్రనై నేనుండుటకై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నిలిచియుందును పవిత్రతతో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హల్లెలూయా యేసయ్యా నీకే స్తోత్రమయా (2)|| మహా ||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1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దీన మనస్సు గలవారికే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సమృద్ధిగా కృపను దయచేయువాడవని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 సముఖములో సజీవ సాక్షినై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కాపాడుకొందును మెళకువతో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1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హల్లెలూయా యేసయ్యా నీకే స్తోత్రమయా (2)|| మహా ||</a:t>
            </a:r>
          </a:p>
        </p:txBody>
      </p:sp>
    </p:spTree>
    <p:extLst>
      <p:ext uri="{BB962C8B-B14F-4D97-AF65-F5344CB8AC3E}">
        <p14:creationId xmlns:p14="http://schemas.microsoft.com/office/powerpoint/2010/main" val="223542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23C23A8-8DEA-1DDB-82D8-BA0579C577EA}"/>
              </a:ext>
            </a:extLst>
          </p:cNvPr>
          <p:cNvSpPr/>
          <p:nvPr/>
        </p:nvSpPr>
        <p:spPr>
          <a:xfrm>
            <a:off x="13335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స్తుతి సింహాసనాసీనుడా</a:t>
            </a:r>
          </a:p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యేసు రాజా దివ్య తేజా (2)</a:t>
            </a:r>
          </a:p>
          <a:p>
            <a:pPr algn="ctr">
              <a:lnSpc>
                <a:spcPct val="150000"/>
              </a:lnSpc>
            </a:pPr>
            <a:endParaRPr lang="te-IN" sz="14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అద్వితీయుడవు పరిశుద్ధుడవు</a:t>
            </a:r>
          </a:p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అతి సుందరుడవు నీవే ప్రభూ (2)</a:t>
            </a:r>
          </a:p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నీతి న్యాయములు నీ సింహాసనాధారం (2)</a:t>
            </a:r>
          </a:p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కృపా సత్యములు నీ సన్నిధానవర్తులు (2)</a:t>
            </a:r>
          </a:p>
          <a:p>
            <a:pPr algn="ctr">
              <a:lnSpc>
                <a:spcPct val="150000"/>
              </a:lnSpc>
            </a:pPr>
            <a:endParaRPr lang="te-IN" sz="14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బలియు అర్పణ కోరవు నీవు</a:t>
            </a:r>
          </a:p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బలియైతివి నా దోషముకై (2)</a:t>
            </a:r>
          </a:p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 హృదయమే నీ ప్రియమగు ఆలయం (2)</a:t>
            </a:r>
          </a:p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స్తుతియాగమునే చేసెద నిరతం (2)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123BF35-30D6-6816-15D6-C6A73F241DC0}"/>
              </a:ext>
            </a:extLst>
          </p:cNvPr>
          <p:cNvSpPr/>
          <p:nvPr/>
        </p:nvSpPr>
        <p:spPr>
          <a:xfrm>
            <a:off x="3429000" y="146050"/>
            <a:ext cx="3295650" cy="480695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నేనున్న స్థితిలోనే సంతృప్తిని కలిగించు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ఏమున్న లేకున్న నీకొరకే బ్రతికించు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కష్టాలు ఎదురైనా నా యాత్రను సాగించు 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నష్టాలలోనైనా స్తుతిచేయుట నేర్పించు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1. </a:t>
            </a: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లోకములో నీ కొరకు</a:t>
            </a:r>
            <a:endParaRPr lang="en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జ్యోతిగ నను వెలిగించు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రెండవ రాకడవరకు</a:t>
            </a:r>
            <a:endParaRPr lang="en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విడువక నను నడిపించు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te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2. </a:t>
            </a: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దినముల పరిమాణం</a:t>
            </a:r>
            <a:endParaRPr lang="en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లెక్కించుట నేర్పించు (2)</a:t>
            </a: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నా లోపల స్థిర హృదయం</a:t>
            </a:r>
            <a:endParaRPr lang="en-IN" sz="1400" b="0" i="0" kern="1200" spc="0" baseline="0" dirty="0">
              <a:ln>
                <a:noFill/>
              </a:ln>
              <a:solidFill>
                <a:srgbClr val="000000"/>
              </a:solidFill>
              <a:effectLst/>
              <a:latin typeface="Anek Telugu SemiBold" pitchFamily="2" charset="0"/>
              <a:ea typeface="+mn-ea"/>
              <a:cs typeface="Anek Telugu SemiBold" pitchFamily="2" charset="0"/>
            </a:endParaRPr>
          </a:p>
          <a:p>
            <a:pPr marL="0" marR="0" indent="0" algn="ctr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te-IN" sz="1400" b="0" i="0" kern="1200" spc="0" baseline="0" dirty="0">
                <a:ln>
                  <a:noFill/>
                </a:ln>
                <a:solidFill>
                  <a:srgbClr val="000000"/>
                </a:solidFill>
                <a:effectLst/>
                <a:latin typeface="Anek Telugu SemiBold" pitchFamily="2" charset="0"/>
                <a:ea typeface="+mn-ea"/>
                <a:cs typeface="Anek Telugu SemiBold" pitchFamily="2" charset="0"/>
              </a:rPr>
              <a:t>నూతనముగ పుట్టించు (2)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803AD86-ADE9-71DF-14E3-CDDC1F0A2D4B}"/>
              </a:ext>
            </a:extLst>
          </p:cNvPr>
          <p:cNvSpPr/>
          <p:nvPr/>
        </p:nvSpPr>
        <p:spPr>
          <a:xfrm>
            <a:off x="3429000" y="4953000"/>
            <a:ext cx="3295650" cy="459740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కృపలను తలంచుచు (2)</a:t>
            </a:r>
          </a:p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ఆయుష్కాలమంతా ప్రభుని</a:t>
            </a:r>
          </a:p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కృతజ్ఞతతో స్తుతింతున్ (2)       ||కృపలను||</a:t>
            </a:r>
          </a:p>
          <a:p>
            <a:pPr algn="ctr">
              <a:lnSpc>
                <a:spcPct val="150000"/>
              </a:lnSpc>
            </a:pPr>
            <a:endParaRPr lang="te-IN" sz="14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రూపింపబడుచున్న ఏ</a:t>
            </a:r>
            <a:r>
              <a:rPr lang="en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 </a:t>
            </a: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ఆయుధముండినను (2)</a:t>
            </a:r>
          </a:p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నాకు విరోధమై వర్ధిల్లదు యని</a:t>
            </a:r>
          </a:p>
          <a:p>
            <a:pPr algn="ctr">
              <a:lnSpc>
                <a:spcPct val="150000"/>
              </a:lnSpc>
            </a:pP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చెప్పిన మాట సత్యం – (2)       ||కృపలను||</a:t>
            </a:r>
          </a:p>
          <a:p>
            <a:pPr algn="ctr">
              <a:lnSpc>
                <a:spcPct val="150000"/>
              </a:lnSpc>
            </a:pPr>
            <a:endParaRPr lang="te-IN" sz="1400" i="0" dirty="0">
              <a:solidFill>
                <a:schemeClr val="tx1"/>
              </a:solidFill>
              <a:effectLst/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కన్నీటి లోయలలో నే కృంగిన వేళలలో (2)</a:t>
            </a:r>
            <a:b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నింగిని చీల్చి వర్షము పంపి </a:t>
            </a:r>
            <a:b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</a:br>
            <a:r>
              <a:rPr lang="te-IN" sz="1400" i="0" dirty="0">
                <a:solidFill>
                  <a:schemeClr val="tx1"/>
                </a:solidFill>
                <a:effectLst/>
                <a:latin typeface="Anek Telugu SemiBold" pitchFamily="2" charset="0"/>
                <a:cs typeface="Anek Telugu SemiBold" pitchFamily="2" charset="0"/>
              </a:rPr>
              <a:t>నింపెను నా హృదయం (యేసు)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749B332-5C9B-C230-D709-01B3E134843B}"/>
              </a:ext>
            </a:extLst>
          </p:cNvPr>
          <p:cNvSpPr/>
          <p:nvPr/>
        </p:nvSpPr>
        <p:spPr>
          <a:xfrm>
            <a:off x="133350" y="4951730"/>
            <a:ext cx="3295650" cy="4598670"/>
          </a:xfrm>
          <a:prstGeom prst="roundRect">
            <a:avLst>
              <a:gd name="adj" fmla="val 240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 స్తుతుల పైన నివసించువాడా</a:t>
            </a:r>
          </a:p>
          <a:p>
            <a:pPr algn="ctr">
              <a:lnSpc>
                <a:spcPct val="150000"/>
              </a:lnSpc>
            </a:pP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నా అంతరంగికుడా యేసయ్యా (2)</a:t>
            </a:r>
          </a:p>
          <a:p>
            <a:pPr algn="ctr">
              <a:lnSpc>
                <a:spcPct val="150000"/>
              </a:lnSpc>
            </a:pP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నీవు నా పక్షమై యున్నావు గనుకే</a:t>
            </a:r>
          </a:p>
          <a:p>
            <a:pPr algn="ctr">
              <a:lnSpc>
                <a:spcPct val="150000"/>
              </a:lnSpc>
            </a:pP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జయమే జయమే ఎల్లవేళలా జయమే (2)</a:t>
            </a:r>
          </a:p>
          <a:p>
            <a:pPr algn="ctr">
              <a:lnSpc>
                <a:spcPct val="150000"/>
              </a:lnSpc>
            </a:pPr>
            <a:endParaRPr lang="te-IN" sz="12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1. </a:t>
            </a: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నన్ను నిర్మించిన రీతి తలచగా - ఎంతో ఆశ్చర్యమే</a:t>
            </a:r>
          </a:p>
          <a:p>
            <a:pPr algn="ctr">
              <a:lnSpc>
                <a:spcPct val="150000"/>
              </a:lnSpc>
            </a:pP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అది నా ఊహకే వింతైనది (2)</a:t>
            </a:r>
          </a:p>
          <a:p>
            <a:pPr algn="ctr">
              <a:lnSpc>
                <a:spcPct val="150000"/>
              </a:lnSpc>
            </a:pP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ఎరుపెక్కిన శత్రువుల చూపు నుండి తప్పించి</a:t>
            </a:r>
          </a:p>
          <a:p>
            <a:pPr algn="ctr">
              <a:lnSpc>
                <a:spcPct val="150000"/>
              </a:lnSpc>
            </a:pP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ఎనలేని ప్రేమను నాపై కురిపించావు (2)</a:t>
            </a:r>
          </a:p>
          <a:p>
            <a:pPr algn="ctr">
              <a:lnSpc>
                <a:spcPct val="150000"/>
              </a:lnSpc>
            </a:pPr>
            <a:endParaRPr lang="te-IN" sz="1200" dirty="0">
              <a:solidFill>
                <a:schemeClr val="tx1"/>
              </a:solidFill>
              <a:latin typeface="Anek Telugu SemiBold" pitchFamily="2" charset="0"/>
              <a:cs typeface="Anek Telugu SemiBold" pitchFamily="2" charset="0"/>
            </a:endParaRPr>
          </a:p>
          <a:p>
            <a:pPr algn="ctr">
              <a:lnSpc>
                <a:spcPct val="150000"/>
              </a:lnSpc>
            </a:pPr>
            <a:r>
              <a:rPr lang="en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2. </a:t>
            </a: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ద్రాక్షావల్లి అయిన నీలోనే - బహుగా వేరు పారగా</a:t>
            </a:r>
          </a:p>
          <a:p>
            <a:pPr algn="ctr">
              <a:lnSpc>
                <a:spcPct val="150000"/>
              </a:lnSpc>
            </a:pP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నీతో మధురమైన ఫలములీయనా (2)</a:t>
            </a:r>
          </a:p>
          <a:p>
            <a:pPr algn="ctr">
              <a:lnSpc>
                <a:spcPct val="150000"/>
              </a:lnSpc>
            </a:pP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ఉన్నత స్థలములపై నాకు స్థానమిచ్చితివే</a:t>
            </a:r>
          </a:p>
          <a:p>
            <a:pPr algn="ctr">
              <a:lnSpc>
                <a:spcPct val="150000"/>
              </a:lnSpc>
            </a:pPr>
            <a:r>
              <a:rPr lang="te-IN" sz="1200" dirty="0">
                <a:solidFill>
                  <a:schemeClr val="tx1"/>
                </a:solidFill>
                <a:latin typeface="Anek Telugu SemiBold" pitchFamily="2" charset="0"/>
                <a:cs typeface="Anek Telugu SemiBold" pitchFamily="2" charset="0"/>
              </a:rPr>
              <a:t>విజయుడా నీ కృప చాలును నా జీవితాన (2)</a:t>
            </a:r>
          </a:p>
        </p:txBody>
      </p:sp>
    </p:spTree>
    <p:extLst>
      <p:ext uri="{BB962C8B-B14F-4D97-AF65-F5344CB8AC3E}">
        <p14:creationId xmlns:p14="http://schemas.microsoft.com/office/powerpoint/2010/main" val="2717619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1670</TotalTime>
  <Words>581</Words>
  <Application>Microsoft Office PowerPoint</Application>
  <PresentationFormat>A4 Paper (210x297 mm)</PresentationFormat>
  <Paragraphs>115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Anek Telugu SemiBold</vt:lpstr>
      <vt:lpstr>Aptos</vt:lpstr>
      <vt:lpstr>Arial</vt:lpstr>
      <vt:lpstr>Calibri</vt:lpstr>
      <vt:lpstr>Calibri Light</vt:lpstr>
      <vt:lpstr>Office 2013 - 2022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Venu Yalapala</dc:creator>
  <cp:lastModifiedBy>Venu Yalapala</cp:lastModifiedBy>
  <cp:revision>179</cp:revision>
  <dcterms:created xsi:type="dcterms:W3CDTF">2024-09-21T15:36:03Z</dcterms:created>
  <dcterms:modified xsi:type="dcterms:W3CDTF">2025-11-01T12:46:39Z</dcterms:modified>
</cp:coreProperties>
</file>