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610" y="1086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7-04T14:31:27.278" v="283" actId="1076"/>
      <pc:docMkLst>
        <pc:docMk/>
      </pc:docMkLst>
      <pc:sldChg chg="delSp modSp mod">
        <pc:chgData name="Venu Yalapala" userId="9feb8bbceceecaca" providerId="LiveId" clId="{CD4B1779-0926-477D-B902-440342C52CB5}" dt="2025-07-04T14:31:27.278" v="283" actId="1076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7-04T14:31:27.278" v="283" actId="1076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04T14:31:21.197" v="282" actId="1076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7-04T14:29:36.622" v="281" actId="1036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7-04T14:25:31.029" v="262" actId="1076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7-04T14:29:36.622" v="281" actId="1036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04-07-2025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453198" y="486517"/>
            <a:ext cx="488342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ఆకాశమందున్న ఆసీనుడా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తట్టు కనులెత్తుచున్నాను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నేను నీ తట్టు కనులెత్తుచున్నాను</a:t>
            </a:r>
            <a:endParaRPr lang="en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దారి తప్పిన గొర్రెను నేను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దారి కానక తిరుగుచున్నాను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కరుణించుమా యేసు కాపాడుమా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గాయపడిన గొర్రెను నేను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బాగు చేయుమా పరమ వైద్యుడా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కరుణించుమా యేసు కాపాడుమా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621662" y="486517"/>
            <a:ext cx="45446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నజరేయుడా నా యేసయ్య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ఎన్ని యుగాలకైనా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ఆరాధ్య దైవము నీవేనని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గళమెత్తి నీ కీర్తి నే చాటెద</a:t>
            </a:r>
          </a:p>
          <a:p>
            <a:pPr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ఆకాశ గగనాలను నీ జేనతో కొలిచితివి 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శూన్యములో ఈ భూమిని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వ్రేలాడదీసిన నా యేసయ్య 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నీకే వందనం నీకే వందనం (2)</a:t>
            </a:r>
          </a:p>
          <a:p>
            <a:pPr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అగాధ సముద్రాలకు నీవే ఎల్లలు వేసితివి 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జలములలోబడి నే వెళ్ళినా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నన్నేమి చేయవు నా యేసయ్యా 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నీకే వందనం నీకే వందనం (2)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617004" y="527593"/>
            <a:ext cx="46407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స్తుతి పాత్రుడా – నా యేసయ్యా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ఆరాధనకు నీవె యోగ్యుడవయ్యా (2)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వాక్యమే నా పరవశము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వాక్యమే నా ఆత్మకు ఆహారము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వాక్యమే నా పాదములకు దీపము (3)</a:t>
            </a:r>
            <a:endParaRPr lang="en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కృపయే నా ఆశ్రయము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కృపయే నా ఆత్మకు అభిషేకము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కృపయే నా జీవన ఆధారము (3)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సౌందర్యము యెరూషలేము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పరిపూర్ణత సీయోను శిఖరము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పరిపూర్ణత నా జీవిత గమ్యము (3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)</a:t>
            </a: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446483" y="514473"/>
            <a:ext cx="47498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నమ్మకమైన దేవుడవైన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నీవే చాలు యేసయ్యా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నేనేమైయున్నా ఏ స్థితిలో ఉన్నా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ఇంకేమి కోరుకోనయ్యా (2)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ఆప్తులైన వారే హాని చేయచూసినా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మిత్రులే నిలువకుండినా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న్యాయము తీర్చే నీవు నాకుంటే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చాలు యేసయ్యా (2)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జ్ఞానమంత చూపి శక్తి ధారపోసినా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నష్టమే మిగులుచుండినా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శాపము బాపే నీవు నాకుంటే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చాలు యేసయ్యా (2)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230</Words>
  <Application>Microsoft Office PowerPoint</Application>
  <PresentationFormat>A4 Paper (210x297 mm)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159</cp:revision>
  <dcterms:created xsi:type="dcterms:W3CDTF">2024-09-21T15:36:03Z</dcterms:created>
  <dcterms:modified xsi:type="dcterms:W3CDTF">2025-07-04T14:31:29Z</dcterms:modified>
</cp:coreProperties>
</file>