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4" y="1080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modSld">
      <pc:chgData name="Venu Yalapala" userId="9feb8bbceceecaca" providerId="LiveId" clId="{54B247B9-47FF-4355-BF58-C7E85F55D2E7}" dt="2025-09-10T16:58:48.734" v="93" actId="20577"/>
      <pc:docMkLst>
        <pc:docMk/>
      </pc:docMkLst>
      <pc:sldChg chg="modSp mod">
        <pc:chgData name="Venu Yalapala" userId="9feb8bbceceecaca" providerId="LiveId" clId="{54B247B9-47FF-4355-BF58-C7E85F55D2E7}" dt="2025-09-10T16:57:15.531" v="47" actId="2057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modSp mod">
        <pc:chgData name="Venu Yalapala" userId="9feb8bbceceecaca" providerId="LiveId" clId="{54B247B9-47FF-4355-BF58-C7E85F55D2E7}" dt="2025-09-10T16:58:48.734" v="93" actId="2057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10-09-2025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61754" y="416777"/>
            <a:ext cx="48834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నీవు చేసిన ఉపకారములకు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నేనేమి చెల్లింతును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ఏడాది దూడెలనా...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వేలాది పోట్టేల్లనా 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nek Telugu SemiBold" pitchFamily="2" charset="0"/>
                <a:cs typeface="Anek Telugu SemiBold" pitchFamily="2" charset="0"/>
              </a:rPr>
              <a:t>1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.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వేలాది నదులంత విస్తార తైలము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నీకిచ్చినా చాలునా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గర్భ ఫలమైన నా జేష్ట పుత్రుని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నీకిచ్చినా చాలునా 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మరణపాత్రుడనైయున్న నాకై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మరణించితివి సిలువలో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కరుణ చూపి నీ జీవ మార్గాన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నడిపించుమో యేసయ్యా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37359" y="244303"/>
            <a:ext cx="45446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స్థిరపరచువాడవు బలపరచువాడవు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పడిపోయిన చోటే నిలబట్టువాడవు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ఘనపరచువాడవు హెచ్చించువాడవు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మా పక్షము నిలిచి జయమిచ్చువాడవు  (2)</a:t>
            </a:r>
          </a:p>
          <a:p>
            <a:pPr>
              <a:lnSpc>
                <a:spcPct val="150000"/>
              </a:lnSpc>
            </a:pPr>
            <a:endParaRPr lang="te-IN" sz="135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ఏమైనా చేయగలవు కథ మొత్తం మార్చగలవు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 నామముకే మహిమంతా తెచ్చుకొందువు  (2)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యేసయ్య.. యేసయ్య .. నీకే నీకే సాధ్యము  (2)</a:t>
            </a:r>
          </a:p>
          <a:p>
            <a:pPr>
              <a:lnSpc>
                <a:spcPct val="150000"/>
              </a:lnSpc>
            </a:pPr>
            <a:endParaRPr lang="te-IN" sz="135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1. సర్వకృపానిధి మా పరమ కుమ్మరి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 చేతిలోనే మా జీవమున్నది  (2)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మా దేవా నీ ఆలోచనలన్నీ ఎంతో గొప్పవి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మా ఊహకు మించిన కార్యములెన్నో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జరిగించుచున్నవి (2)    || ఏమైనా ||</a:t>
            </a:r>
          </a:p>
          <a:p>
            <a:pPr>
              <a:lnSpc>
                <a:spcPct val="150000"/>
              </a:lnSpc>
            </a:pPr>
            <a:endParaRPr lang="te-IN" sz="135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2. నీ ఆజ్ఞ లేనిదే ఏదైన జరుగునా?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 కంచే దాటగ శత్రువుకు సాధ్యమా? (2)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మా దేవా నీవే మాతొడుంటే అంతే చాలును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అపవాది తలచిన కీడులన్నీ</a:t>
            </a:r>
          </a:p>
          <a:p>
            <a:pPr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మేలైపోవును  (2)         || ఏమైనా ||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321822" y="364873"/>
            <a:ext cx="4640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స్తోత్రము స్తుతి స్తోత్రము 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చెల్లించుడి యేసుకే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రాజాధిరాజు దేవాధిదేవుడు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 స్తుతులకు పాత్రుడు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మనుష్య కుమారుడై 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మనుజుల పాపముకై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మహిలోన వెలసెను 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 -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మరణించి లేచెను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మహిమ స్వరూపుడు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మహిమ స్వరూపుడు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nek Telugu SemiBold" pitchFamily="2" charset="0"/>
                <a:cs typeface="Anek Telugu SemiBold" pitchFamily="2" charset="0"/>
              </a:rPr>
              <a:t>2.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పాపపు వస్త్రము మార్చి 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నీతిమంతులుగ తీర్చి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పరిశుద్దులతో చేర్చి  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పరమ సౌభాగ్యము నిచ్చి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మహిమ స్వరూపుడు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మహిమ స్వరూపుడు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175409" y="335845"/>
            <a:ext cx="473059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సుగుణాల సంపన్నుడా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స్తుతిగానాల వారసుడా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జీవింతును నిత్యము నీ నీడలో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ఆస్వాదింతును నీ మాటల మకరందము</a:t>
            </a:r>
          </a:p>
          <a:p>
            <a:pPr defTabSz="439781">
              <a:lnSpc>
                <a:spcPct val="150000"/>
              </a:lnSpc>
            </a:pPr>
            <a:endParaRPr lang="te-IN" sz="17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en-IN" sz="1700" b="1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యేసయ్య నీతో జీవించగానే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నా బ్రతుకు బ్రతుకుగా మారేనులే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నాట్యమాడేను నా అంతరంగము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ఇది రక్షణానంద భాగ్యమే</a:t>
            </a:r>
          </a:p>
          <a:p>
            <a:pPr defTabSz="439781">
              <a:lnSpc>
                <a:spcPct val="150000"/>
              </a:lnSpc>
            </a:pPr>
            <a:endParaRPr lang="te-IN" sz="17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en-IN" sz="1700" b="1" dirty="0"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యేసయ్య నిన్ను వెన్నంటగానే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ఆజ్ఞల మార్గము కనిపించెనే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నీవు నన్ను నడిపించగలవు</a:t>
            </a:r>
          </a:p>
          <a:p>
            <a:pPr defTabSz="439781">
              <a:lnSpc>
                <a:spcPct val="150000"/>
              </a:lnSpc>
            </a:pPr>
            <a:r>
              <a:rPr lang="te-IN" sz="1700" b="1" dirty="0">
                <a:latin typeface="Anek Telugu SemiBold" pitchFamily="2" charset="0"/>
                <a:cs typeface="Anek Telugu SemiBold" pitchFamily="2" charset="0"/>
              </a:rPr>
              <a:t>నేను నడువ వలసిన త్రోవలో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250</Words>
  <Application>Microsoft Office PowerPoint</Application>
  <PresentationFormat>A4 Paper (210x297 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2025-09-10T16:58:52Z</dcterms:modified>
</cp:coreProperties>
</file>