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258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1182" y="90"/>
      </p:cViewPr>
      <p:guideLst>
        <p:guide orient="horz" pos="2137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u Yalapala" userId="9feb8bbceceecaca" providerId="LiveId" clId="{CD4B1779-0926-477D-B902-440342C52CB5}"/>
    <pc:docChg chg="undo custSel modSld">
      <pc:chgData name="Venu Yalapala" userId="9feb8bbceceecaca" providerId="LiveId" clId="{CD4B1779-0926-477D-B902-440342C52CB5}" dt="2025-06-28T16:28:20.891" v="166" actId="478"/>
      <pc:docMkLst>
        <pc:docMk/>
      </pc:docMkLst>
      <pc:sldChg chg="delSp modSp mod">
        <pc:chgData name="Venu Yalapala" userId="9feb8bbceceecaca" providerId="LiveId" clId="{CD4B1779-0926-477D-B902-440342C52CB5}" dt="2025-06-28T16:28:17.590" v="164" actId="478"/>
        <pc:sldMkLst>
          <pc:docMk/>
          <pc:sldMk cId="3342490066" sldId="256"/>
        </pc:sldMkLst>
        <pc:spChg chg="del">
          <ac:chgData name="Venu Yalapala" userId="9feb8bbceceecaca" providerId="LiveId" clId="{CD4B1779-0926-477D-B902-440342C52CB5}" dt="2025-06-28T16:28:17.590" v="164" actId="478"/>
          <ac:spMkLst>
            <pc:docMk/>
            <pc:sldMk cId="3342490066" sldId="256"/>
            <ac:spMk id="2" creationId="{3677D164-3D42-4CA2-F7B4-A173B6736AD4}"/>
          </ac:spMkLst>
        </pc:spChg>
        <pc:spChg chg="mod">
          <ac:chgData name="Venu Yalapala" userId="9feb8bbceceecaca" providerId="LiveId" clId="{CD4B1779-0926-477D-B902-440342C52CB5}" dt="2025-06-28T16:25:18.803" v="163" actId="20577"/>
          <ac:spMkLst>
            <pc:docMk/>
            <pc:sldMk cId="3342490066" sldId="256"/>
            <ac:spMk id="12" creationId="{DD950E5A-63C0-4187-892B-9549599FCD15}"/>
          </ac:spMkLst>
        </pc:spChg>
        <pc:spChg chg="del">
          <ac:chgData name="Venu Yalapala" userId="9feb8bbceceecaca" providerId="LiveId" clId="{CD4B1779-0926-477D-B902-440342C52CB5}" dt="2025-06-28T16:28:17.590" v="164" actId="478"/>
          <ac:spMkLst>
            <pc:docMk/>
            <pc:sldMk cId="3342490066" sldId="256"/>
            <ac:spMk id="13" creationId="{26F461D1-594E-4D24-8238-761378173A6A}"/>
          </ac:spMkLst>
        </pc:spChg>
        <pc:spChg chg="mod">
          <ac:chgData name="Venu Yalapala" userId="9feb8bbceceecaca" providerId="LiveId" clId="{CD4B1779-0926-477D-B902-440342C52CB5}" dt="2025-06-28T16:23:44.541" v="86" actId="1076"/>
          <ac:spMkLst>
            <pc:docMk/>
            <pc:sldMk cId="3342490066" sldId="256"/>
            <ac:spMk id="15" creationId="{F0C1A603-19B4-4631-AF63-7E26FCE0AA94}"/>
          </ac:spMkLst>
        </pc:spChg>
      </pc:sldChg>
      <pc:sldChg chg="delSp modSp mod">
        <pc:chgData name="Venu Yalapala" userId="9feb8bbceceecaca" providerId="LiveId" clId="{CD4B1779-0926-477D-B902-440342C52CB5}" dt="2025-06-28T16:28:20.891" v="166" actId="478"/>
        <pc:sldMkLst>
          <pc:docMk/>
          <pc:sldMk cId="2536218313" sldId="258"/>
        </pc:sldMkLst>
        <pc:spChg chg="mod">
          <ac:chgData name="Venu Yalapala" userId="9feb8bbceceecaca" providerId="LiveId" clId="{CD4B1779-0926-477D-B902-440342C52CB5}" dt="2025-06-28T16:21:26.861" v="56" actId="20577"/>
          <ac:spMkLst>
            <pc:docMk/>
            <pc:sldMk cId="2536218313" sldId="258"/>
            <ac:spMk id="4" creationId="{FB41F474-87B0-C226-746A-F4BD47A88133}"/>
          </ac:spMkLst>
        </pc:spChg>
        <pc:spChg chg="del">
          <ac:chgData name="Venu Yalapala" userId="9feb8bbceceecaca" providerId="LiveId" clId="{CD4B1779-0926-477D-B902-440342C52CB5}" dt="2025-06-28T16:28:19.843" v="165" actId="478"/>
          <ac:spMkLst>
            <pc:docMk/>
            <pc:sldMk cId="2536218313" sldId="258"/>
            <ac:spMk id="5" creationId="{378DC577-39F5-A6AC-DF89-B2666B06ACF9}"/>
          </ac:spMkLst>
        </pc:spChg>
        <pc:spChg chg="mod">
          <ac:chgData name="Venu Yalapala" userId="9feb8bbceceecaca" providerId="LiveId" clId="{CD4B1779-0926-477D-B902-440342C52CB5}" dt="2025-06-28T09:38:43.740" v="31" actId="404"/>
          <ac:spMkLst>
            <pc:docMk/>
            <pc:sldMk cId="2536218313" sldId="258"/>
            <ac:spMk id="7" creationId="{37D46B4B-CD57-310D-B542-FE6B01F388E7}"/>
          </ac:spMkLst>
        </pc:spChg>
        <pc:spChg chg="del">
          <ac:chgData name="Venu Yalapala" userId="9feb8bbceceecaca" providerId="LiveId" clId="{CD4B1779-0926-477D-B902-440342C52CB5}" dt="2025-06-28T16:28:20.891" v="166" actId="478"/>
          <ac:spMkLst>
            <pc:docMk/>
            <pc:sldMk cId="2536218313" sldId="258"/>
            <ac:spMk id="9" creationId="{4DA14023-6190-39C5-C6B6-5C235D6210F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D0E5EB0-C799-AA18-43C1-F8F32DD9D1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8D9218-7AAF-B59C-033F-345031A919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BF99D-A94C-4ACE-ABB7-ED5902A7DBE5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B03BA-038C-F74E-55B1-6757A6A64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00EAB0-7520-30DA-5458-87BAB908C3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15ED8-3065-4FED-9C60-127A7067C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0353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7C7CE-6F0C-4E71-B520-9461545357C0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12C45-52B2-4A53-9C9D-3D2C781549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8894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443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578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235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31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7134C41-B3A1-4819-B524-97527F10B2E1}"/>
              </a:ext>
            </a:extLst>
          </p:cNvPr>
          <p:cNvSpPr txBox="1">
            <a:spLocks/>
          </p:cNvSpPr>
          <p:nvPr userDrawn="1"/>
        </p:nvSpPr>
        <p:spPr>
          <a:xfrm>
            <a:off x="8239660" y="651679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102B08-ED9E-409F-B95F-09CAA1DAF6E0}" type="datetimeFigureOut">
              <a:rPr lang="en-IN" b="0" smtClean="0"/>
              <a:pPr/>
              <a:t>28-06-2025</a:t>
            </a:fld>
            <a:endParaRPr lang="en-IN" b="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C27A430-915D-82F6-029F-807C646A6472}"/>
              </a:ext>
            </a:extLst>
          </p:cNvPr>
          <p:cNvSpPr/>
          <p:nvPr userDrawn="1"/>
        </p:nvSpPr>
        <p:spPr>
          <a:xfrm>
            <a:off x="5029914" y="170915"/>
            <a:ext cx="4657457" cy="6399085"/>
          </a:xfrm>
          <a:prstGeom prst="roundRect">
            <a:avLst>
              <a:gd name="adj" fmla="val 2366"/>
            </a:avLst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A1D0023-F5DF-8DC1-8B63-8D0A6DE75D18}"/>
              </a:ext>
            </a:extLst>
          </p:cNvPr>
          <p:cNvSpPr/>
          <p:nvPr userDrawn="1"/>
        </p:nvSpPr>
        <p:spPr>
          <a:xfrm>
            <a:off x="235723" y="170915"/>
            <a:ext cx="4657457" cy="6399085"/>
          </a:xfrm>
          <a:prstGeom prst="roundRect">
            <a:avLst>
              <a:gd name="adj" fmla="val 2366"/>
            </a:avLst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781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052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977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781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030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466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61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93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02B08-ED9E-409F-B95F-09CAA1DAF6E0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101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D950E5A-63C0-4187-892B-9549599FCD15}"/>
              </a:ext>
            </a:extLst>
          </p:cNvPr>
          <p:cNvSpPr txBox="1"/>
          <p:nvPr/>
        </p:nvSpPr>
        <p:spPr>
          <a:xfrm>
            <a:off x="5215566" y="348095"/>
            <a:ext cx="488342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e-IN" sz="1400" dirty="0">
                <a:latin typeface="Anek Telugu SemiBold" pitchFamily="2" charset="0"/>
                <a:cs typeface="Anek Telugu SemiBold" pitchFamily="2" charset="0"/>
              </a:rPr>
              <a:t>వందనం త్రియేకుడా - ఘన మహిమ నీకెగా (2)</a:t>
            </a:r>
          </a:p>
          <a:p>
            <a:pPr>
              <a:lnSpc>
                <a:spcPct val="150000"/>
              </a:lnSpc>
            </a:pPr>
            <a:r>
              <a:rPr lang="te-IN" sz="1400" dirty="0">
                <a:latin typeface="Anek Telugu SemiBold" pitchFamily="2" charset="0"/>
                <a:cs typeface="Anek Telugu SemiBold" pitchFamily="2" charset="0"/>
              </a:rPr>
              <a:t>ఏ పాటి వాడను యేసయ్యా, నన్ను కోరుకొంటివే</a:t>
            </a:r>
          </a:p>
          <a:p>
            <a:pPr>
              <a:lnSpc>
                <a:spcPct val="150000"/>
              </a:lnSpc>
            </a:pPr>
            <a:r>
              <a:rPr lang="te-IN" sz="1400" dirty="0">
                <a:latin typeface="Anek Telugu SemiBold" pitchFamily="2" charset="0"/>
                <a:cs typeface="Anek Telugu SemiBold" pitchFamily="2" charset="0"/>
              </a:rPr>
              <a:t>ఏ పాటి దానను యేసయ్యా, నన్ను కోరుకొంటివే</a:t>
            </a:r>
          </a:p>
          <a:p>
            <a:pPr>
              <a:lnSpc>
                <a:spcPct val="150000"/>
              </a:lnSpc>
            </a:pPr>
            <a:endParaRPr lang="te-IN" sz="1400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te-IN" sz="1400" dirty="0">
                <a:latin typeface="Anek Telugu SemiBold" pitchFamily="2" charset="0"/>
                <a:cs typeface="Anek Telugu SemiBold" pitchFamily="2" charset="0"/>
              </a:rPr>
              <a:t>ఈవులెన్నెన్నో దయచేసితివి</a:t>
            </a:r>
          </a:p>
          <a:p>
            <a:pPr>
              <a:lnSpc>
                <a:spcPct val="150000"/>
              </a:lnSpc>
            </a:pPr>
            <a:r>
              <a:rPr lang="te-IN" sz="1400" dirty="0">
                <a:latin typeface="Anek Telugu SemiBold" pitchFamily="2" charset="0"/>
                <a:cs typeface="Anek Telugu SemiBold" pitchFamily="2" charset="0"/>
              </a:rPr>
              <a:t>నీ స్నేహమే నాకు స్థిరపరచితివి (2)</a:t>
            </a:r>
          </a:p>
          <a:p>
            <a:pPr>
              <a:lnSpc>
                <a:spcPct val="150000"/>
              </a:lnSpc>
            </a:pPr>
            <a:r>
              <a:rPr lang="te-IN" sz="1400" dirty="0">
                <a:latin typeface="Anek Telugu SemiBold" pitchFamily="2" charset="0"/>
                <a:cs typeface="Anek Telugu SemiBold" pitchFamily="2" charset="0"/>
              </a:rPr>
              <a:t>నీ పాద సేవ చేయుట కన్నా</a:t>
            </a:r>
          </a:p>
          <a:p>
            <a:pPr>
              <a:lnSpc>
                <a:spcPct val="150000"/>
              </a:lnSpc>
            </a:pPr>
            <a:r>
              <a:rPr lang="te-IN" sz="1400" dirty="0">
                <a:latin typeface="Anek Telugu SemiBold" pitchFamily="2" charset="0"/>
                <a:cs typeface="Anek Telugu SemiBold" pitchFamily="2" charset="0"/>
              </a:rPr>
              <a:t>విలువైన భాగ్యం లేదు (2) నాకూ</a:t>
            </a:r>
          </a:p>
          <a:p>
            <a:pPr>
              <a:lnSpc>
                <a:spcPct val="150000"/>
              </a:lnSpc>
            </a:pPr>
            <a:endParaRPr lang="te-IN" sz="1400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te-IN" sz="1400" dirty="0">
                <a:latin typeface="Anek Telugu SemiBold" pitchFamily="2" charset="0"/>
                <a:cs typeface="Anek Telugu SemiBold" pitchFamily="2" charset="0"/>
              </a:rPr>
              <a:t>అవసరతలు ఏవైన తీర్చెడి</a:t>
            </a:r>
          </a:p>
          <a:p>
            <a:pPr>
              <a:lnSpc>
                <a:spcPct val="150000"/>
              </a:lnSpc>
            </a:pPr>
            <a:r>
              <a:rPr lang="te-IN" sz="1400" dirty="0">
                <a:latin typeface="Anek Telugu SemiBold" pitchFamily="2" charset="0"/>
                <a:cs typeface="Anek Telugu SemiBold" pitchFamily="2" charset="0"/>
              </a:rPr>
              <a:t>యెహోవా యీరే నీవే (2)</a:t>
            </a:r>
          </a:p>
          <a:p>
            <a:pPr>
              <a:lnSpc>
                <a:spcPct val="150000"/>
              </a:lnSpc>
            </a:pPr>
            <a:r>
              <a:rPr lang="te-IN" sz="1400" dirty="0">
                <a:latin typeface="Anek Telugu SemiBold" pitchFamily="2" charset="0"/>
                <a:cs typeface="Anek Telugu SemiBold" pitchFamily="2" charset="0"/>
              </a:rPr>
              <a:t>నా కోరికంతా ఏ క్షణమైనా</a:t>
            </a:r>
          </a:p>
          <a:p>
            <a:pPr>
              <a:lnSpc>
                <a:spcPct val="150000"/>
              </a:lnSpc>
            </a:pPr>
            <a:r>
              <a:rPr lang="te-IN" sz="1400" dirty="0">
                <a:latin typeface="Anek Telugu SemiBold" pitchFamily="2" charset="0"/>
                <a:cs typeface="Anek Telugu SemiBold" pitchFamily="2" charset="0"/>
              </a:rPr>
              <a:t>నీవేగా నా యేసూ (2) ఆమెన్</a:t>
            </a:r>
          </a:p>
          <a:p>
            <a:pPr>
              <a:lnSpc>
                <a:spcPct val="150000"/>
              </a:lnSpc>
            </a:pPr>
            <a:endParaRPr lang="te-IN" sz="1400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te-IN" sz="1400" dirty="0">
                <a:latin typeface="Anek Telugu SemiBold" pitchFamily="2" charset="0"/>
                <a:cs typeface="Anek Telugu SemiBold" pitchFamily="2" charset="0"/>
              </a:rPr>
              <a:t>మా సర్వమంతా నీవే నయ్యా</a:t>
            </a:r>
          </a:p>
          <a:p>
            <a:pPr>
              <a:lnSpc>
                <a:spcPct val="150000"/>
              </a:lnSpc>
            </a:pPr>
            <a:r>
              <a:rPr lang="te-IN" sz="1400" dirty="0">
                <a:latin typeface="Anek Telugu SemiBold" pitchFamily="2" charset="0"/>
                <a:cs typeface="Anek Telugu SemiBold" pitchFamily="2" charset="0"/>
              </a:rPr>
              <a:t>నీకే గా అంకితం చేసితిమీ (2)</a:t>
            </a:r>
          </a:p>
          <a:p>
            <a:pPr>
              <a:lnSpc>
                <a:spcPct val="150000"/>
              </a:lnSpc>
            </a:pPr>
            <a:r>
              <a:rPr lang="te-IN" sz="1400" dirty="0">
                <a:latin typeface="Anek Telugu SemiBold" pitchFamily="2" charset="0"/>
                <a:cs typeface="Anek Telugu SemiBold" pitchFamily="2" charset="0"/>
              </a:rPr>
              <a:t>వేచియున్నాము సెలవిమ్ము దేవా</a:t>
            </a:r>
          </a:p>
          <a:p>
            <a:pPr>
              <a:lnSpc>
                <a:spcPct val="150000"/>
              </a:lnSpc>
            </a:pPr>
            <a:r>
              <a:rPr lang="te-IN" sz="1400" dirty="0">
                <a:latin typeface="Anek Telugu SemiBold" pitchFamily="2" charset="0"/>
                <a:cs typeface="Anek Telugu SemiBold" pitchFamily="2" charset="0"/>
              </a:rPr>
              <a:t>నీ ఆజ్ఞ పాటించెదమూ (2) స్తోత్రం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C1A603-19B4-4631-AF63-7E26FCE0AA94}"/>
              </a:ext>
            </a:extLst>
          </p:cNvPr>
          <p:cNvSpPr txBox="1"/>
          <p:nvPr/>
        </p:nvSpPr>
        <p:spPr>
          <a:xfrm>
            <a:off x="476519" y="460973"/>
            <a:ext cx="4544669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యేసూ నీ కార్యములు ఎంతో గొప్పవి</a:t>
            </a:r>
          </a:p>
          <a:p>
            <a:pPr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తండ్రీ.. నీ తలంపులు లెక్కలేనివి </a:t>
            </a:r>
            <a:r>
              <a:rPr lang="en-IN" sz="1600" b="1" dirty="0" err="1">
                <a:latin typeface="Anek Telugu SemiBold" pitchFamily="2" charset="0"/>
                <a:cs typeface="Anek Telugu SemiBold" pitchFamily="2" charset="0"/>
              </a:rPr>
              <a:t>ll</a:t>
            </a:r>
            <a:r>
              <a:rPr lang="en-IN" sz="1600" b="1" dirty="0">
                <a:latin typeface="Anek Telugu SemiBold" pitchFamily="2" charset="0"/>
                <a:cs typeface="Anek Telugu SemiBold" pitchFamily="2" charset="0"/>
              </a:rPr>
              <a:t> 2 </a:t>
            </a:r>
            <a:r>
              <a:rPr lang="en-IN" sz="1600" b="1" dirty="0" err="1">
                <a:latin typeface="Anek Telugu SemiBold" pitchFamily="2" charset="0"/>
                <a:cs typeface="Anek Telugu SemiBold" pitchFamily="2" charset="0"/>
              </a:rPr>
              <a:t>ll</a:t>
            </a:r>
            <a:endParaRPr lang="en-IN" sz="1600" b="1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అవి కంటికి కనబడవు</a:t>
            </a:r>
          </a:p>
          <a:p>
            <a:pPr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హృదయానికి అంతుచిక్కవు. </a:t>
            </a:r>
            <a:r>
              <a:rPr lang="en-IN" sz="1600" b="1" dirty="0" err="1">
                <a:latin typeface="Anek Telugu SemiBold" pitchFamily="2" charset="0"/>
                <a:cs typeface="Anek Telugu SemiBold" pitchFamily="2" charset="0"/>
              </a:rPr>
              <a:t>ll</a:t>
            </a:r>
            <a:r>
              <a:rPr lang="en-IN" sz="1600" b="1" dirty="0">
                <a:latin typeface="Anek Telugu SemiBold" pitchFamily="2" charset="0"/>
                <a:cs typeface="Anek Telugu SemiBold" pitchFamily="2" charset="0"/>
              </a:rPr>
              <a:t> 2 </a:t>
            </a:r>
            <a:r>
              <a:rPr lang="en-IN" sz="1600" b="1" dirty="0" err="1">
                <a:latin typeface="Anek Telugu SemiBold" pitchFamily="2" charset="0"/>
                <a:cs typeface="Anek Telugu SemiBold" pitchFamily="2" charset="0"/>
              </a:rPr>
              <a:t>ll</a:t>
            </a:r>
            <a:endParaRPr lang="en-IN" sz="1600" b="1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endParaRPr lang="en-IN" sz="1600" b="1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కానా విందులో ఒకే మాటతో – </a:t>
            </a:r>
          </a:p>
          <a:p>
            <a:pPr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అద్భుతము చేసితివి</a:t>
            </a:r>
          </a:p>
          <a:p>
            <a:pPr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చేప కడుపులో ఆశ్చర్యముగా – </a:t>
            </a:r>
          </a:p>
          <a:p>
            <a:pPr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యోనాను ఉంచితివి </a:t>
            </a:r>
            <a:r>
              <a:rPr lang="en-IN" sz="1600" b="1" dirty="0" err="1">
                <a:latin typeface="Anek Telugu SemiBold" pitchFamily="2" charset="0"/>
                <a:cs typeface="Anek Telugu SemiBold" pitchFamily="2" charset="0"/>
              </a:rPr>
              <a:t>ll</a:t>
            </a:r>
            <a:r>
              <a:rPr lang="en-IN" sz="1600" b="1" dirty="0">
                <a:latin typeface="Anek Telugu SemiBold" pitchFamily="2" charset="0"/>
                <a:cs typeface="Anek Telugu SemiBold" pitchFamily="2" charset="0"/>
              </a:rPr>
              <a:t> 2 </a:t>
            </a:r>
            <a:r>
              <a:rPr lang="en-IN" sz="1600" b="1" dirty="0" err="1">
                <a:latin typeface="Anek Telugu SemiBold" pitchFamily="2" charset="0"/>
                <a:cs typeface="Anek Telugu SemiBold" pitchFamily="2" charset="0"/>
              </a:rPr>
              <a:t>ll</a:t>
            </a:r>
            <a:endParaRPr lang="en-IN" sz="1600" b="1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endParaRPr lang="en-IN" sz="1600" b="1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షడ్రకు, మేషెకు, అబెద్నగోలతో – </a:t>
            </a:r>
          </a:p>
          <a:p>
            <a:pPr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అగ్నిలో నిలచితివి</a:t>
            </a:r>
          </a:p>
          <a:p>
            <a:pPr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దానియేలుకు సింహపు బోనులో – </a:t>
            </a:r>
          </a:p>
          <a:p>
            <a:pPr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విజయము నిచ్చితివి </a:t>
            </a:r>
            <a:r>
              <a:rPr lang="en-IN" sz="1600" b="1" dirty="0" err="1">
                <a:latin typeface="Anek Telugu SemiBold" pitchFamily="2" charset="0"/>
                <a:cs typeface="Anek Telugu SemiBold" pitchFamily="2" charset="0"/>
              </a:rPr>
              <a:t>ll</a:t>
            </a:r>
            <a:r>
              <a:rPr lang="en-IN" sz="1600" b="1" dirty="0">
                <a:latin typeface="Anek Telugu SemiBold" pitchFamily="2" charset="0"/>
                <a:cs typeface="Anek Telugu SemiBold" pitchFamily="2" charset="0"/>
              </a:rPr>
              <a:t> 2 </a:t>
            </a:r>
            <a:r>
              <a:rPr lang="en-IN" sz="1600" b="1" dirty="0" err="1">
                <a:latin typeface="Anek Telugu SemiBold" pitchFamily="2" charset="0"/>
                <a:cs typeface="Anek Telugu SemiBold" pitchFamily="2" charset="0"/>
              </a:rPr>
              <a:t>ll</a:t>
            </a:r>
            <a:endParaRPr lang="en-IN" sz="1600" b="1" dirty="0">
              <a:latin typeface="Anek Telugu SemiBold" pitchFamily="2" charset="0"/>
              <a:cs typeface="Anek Telugu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490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41F474-87B0-C226-746A-F4BD47A88133}"/>
              </a:ext>
            </a:extLst>
          </p:cNvPr>
          <p:cNvSpPr txBox="1"/>
          <p:nvPr/>
        </p:nvSpPr>
        <p:spPr>
          <a:xfrm>
            <a:off x="359125" y="296761"/>
            <a:ext cx="4640796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e-IN" sz="1400" dirty="0">
                <a:latin typeface="Anek Telugu SemiBold" pitchFamily="2" charset="0"/>
                <a:cs typeface="Anek Telugu SemiBold" pitchFamily="2" charset="0"/>
              </a:rPr>
              <a:t>ఎవరూ సమీపించలేని</a:t>
            </a:r>
          </a:p>
          <a:p>
            <a:pPr>
              <a:lnSpc>
                <a:spcPct val="150000"/>
              </a:lnSpc>
            </a:pPr>
            <a:r>
              <a:rPr lang="te-IN" sz="1400" dirty="0">
                <a:latin typeface="Anek Telugu SemiBold" pitchFamily="2" charset="0"/>
                <a:cs typeface="Anek Telugu SemiBold" pitchFamily="2" charset="0"/>
              </a:rPr>
              <a:t>తేజస్సుతో నివసించు నా యేసయ్యా (2)</a:t>
            </a:r>
          </a:p>
          <a:p>
            <a:pPr>
              <a:lnSpc>
                <a:spcPct val="150000"/>
              </a:lnSpc>
            </a:pPr>
            <a:r>
              <a:rPr lang="te-IN" sz="1400" dirty="0">
                <a:latin typeface="Anek Telugu SemiBold" pitchFamily="2" charset="0"/>
                <a:cs typeface="Anek Telugu SemiBold" pitchFamily="2" charset="0"/>
              </a:rPr>
              <a:t>నీ మహిమను ధరించిన పరిశుద్ధులు</a:t>
            </a:r>
          </a:p>
          <a:p>
            <a:pPr>
              <a:lnSpc>
                <a:spcPct val="150000"/>
              </a:lnSpc>
            </a:pPr>
            <a:r>
              <a:rPr lang="te-IN" sz="1400" dirty="0">
                <a:latin typeface="Anek Telugu SemiBold" pitchFamily="2" charset="0"/>
                <a:cs typeface="Anek Telugu SemiBold" pitchFamily="2" charset="0"/>
              </a:rPr>
              <a:t>నా కంటబడగానే (2)</a:t>
            </a:r>
          </a:p>
          <a:p>
            <a:pPr>
              <a:lnSpc>
                <a:spcPct val="150000"/>
              </a:lnSpc>
            </a:pPr>
            <a:r>
              <a:rPr lang="te-IN" sz="1400" dirty="0">
                <a:latin typeface="Anek Telugu SemiBold" pitchFamily="2" charset="0"/>
                <a:cs typeface="Anek Telugu SemiBold" pitchFamily="2" charset="0"/>
              </a:rPr>
              <a:t>ఏమౌదునో నేనేమౌదునో (2)</a:t>
            </a:r>
          </a:p>
          <a:p>
            <a:pPr>
              <a:lnSpc>
                <a:spcPct val="150000"/>
              </a:lnSpc>
            </a:pPr>
            <a:endParaRPr lang="te-IN" sz="1400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te-IN" sz="1400" dirty="0">
                <a:latin typeface="Anek Telugu SemiBold" pitchFamily="2" charset="0"/>
                <a:cs typeface="Anek Telugu SemiBold" pitchFamily="2" charset="0"/>
              </a:rPr>
              <a:t>ఇహలోక బంధాలు మరచి</a:t>
            </a:r>
          </a:p>
          <a:p>
            <a:pPr>
              <a:lnSpc>
                <a:spcPct val="150000"/>
              </a:lnSpc>
            </a:pPr>
            <a:r>
              <a:rPr lang="te-IN" sz="1400" dirty="0">
                <a:latin typeface="Anek Telugu SemiBold" pitchFamily="2" charset="0"/>
                <a:cs typeface="Anek Telugu SemiBold" pitchFamily="2" charset="0"/>
              </a:rPr>
              <a:t>నీ యెదుటే నేను నిలిచి (2)</a:t>
            </a:r>
          </a:p>
          <a:p>
            <a:pPr>
              <a:lnSpc>
                <a:spcPct val="150000"/>
              </a:lnSpc>
            </a:pPr>
            <a:r>
              <a:rPr lang="te-IN" sz="1400" dirty="0">
                <a:latin typeface="Anek Telugu SemiBold" pitchFamily="2" charset="0"/>
                <a:cs typeface="Anek Telugu SemiBold" pitchFamily="2" charset="0"/>
              </a:rPr>
              <a:t>నీవిచ్చు బహుమతులు నే స్వీకరించి</a:t>
            </a:r>
          </a:p>
          <a:p>
            <a:pPr>
              <a:lnSpc>
                <a:spcPct val="150000"/>
              </a:lnSpc>
            </a:pPr>
            <a:r>
              <a:rPr lang="te-IN" sz="1400" dirty="0">
                <a:latin typeface="Anek Telugu SemiBold" pitchFamily="2" charset="0"/>
                <a:cs typeface="Anek Telugu SemiBold" pitchFamily="2" charset="0"/>
              </a:rPr>
              <a:t>నిత్యానందముతో పరవశించు వేళ (2)</a:t>
            </a:r>
          </a:p>
          <a:p>
            <a:pPr>
              <a:lnSpc>
                <a:spcPct val="150000"/>
              </a:lnSpc>
            </a:pPr>
            <a:endParaRPr lang="te-IN" sz="1400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te-IN" sz="1400" dirty="0">
                <a:latin typeface="Anek Telugu SemiBold" pitchFamily="2" charset="0"/>
                <a:cs typeface="Anek Telugu SemiBold" pitchFamily="2" charset="0"/>
              </a:rPr>
              <a:t>పరలోక మహిమను తలచి</a:t>
            </a:r>
          </a:p>
          <a:p>
            <a:pPr>
              <a:lnSpc>
                <a:spcPct val="150000"/>
              </a:lnSpc>
            </a:pPr>
            <a:r>
              <a:rPr lang="te-IN" sz="1400" dirty="0">
                <a:latin typeface="Anek Telugu SemiBold" pitchFamily="2" charset="0"/>
                <a:cs typeface="Anek Telugu SemiBold" pitchFamily="2" charset="0"/>
              </a:rPr>
              <a:t>నీ పాద పద్మములపై ఒరిగి (2)</a:t>
            </a:r>
          </a:p>
          <a:p>
            <a:pPr>
              <a:lnSpc>
                <a:spcPct val="150000"/>
              </a:lnSpc>
            </a:pPr>
            <a:r>
              <a:rPr lang="te-IN" sz="1400" dirty="0">
                <a:latin typeface="Anek Telugu SemiBold" pitchFamily="2" charset="0"/>
                <a:cs typeface="Anek Telugu SemiBold" pitchFamily="2" charset="0"/>
              </a:rPr>
              <a:t>పరలోక సైన్య సమూహాలతో కలసి</a:t>
            </a:r>
          </a:p>
          <a:p>
            <a:pPr>
              <a:lnSpc>
                <a:spcPct val="150000"/>
              </a:lnSpc>
            </a:pPr>
            <a:r>
              <a:rPr lang="te-IN" sz="1400" dirty="0">
                <a:latin typeface="Anek Telugu SemiBold" pitchFamily="2" charset="0"/>
                <a:cs typeface="Anek Telugu SemiBold" pitchFamily="2" charset="0"/>
              </a:rPr>
              <a:t>నిత్యారాధన నే చేయు ప్రశాంత వేళ (2)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D46B4B-CD57-310D-B542-FE6B01F388E7}"/>
              </a:ext>
            </a:extLst>
          </p:cNvPr>
          <p:cNvSpPr txBox="1"/>
          <p:nvPr/>
        </p:nvSpPr>
        <p:spPr>
          <a:xfrm>
            <a:off x="5156199" y="296761"/>
            <a:ext cx="474980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9781">
              <a:lnSpc>
                <a:spcPct val="150000"/>
              </a:lnSpc>
            </a:pPr>
            <a:r>
              <a:rPr lang="te-IN" sz="1400" b="1" dirty="0">
                <a:latin typeface="Anek Telugu SemiBold" pitchFamily="2" charset="0"/>
                <a:cs typeface="Anek Telugu SemiBold" pitchFamily="2" charset="0"/>
              </a:rPr>
              <a:t>అన్ని నామముల కన్న పై నామము </a:t>
            </a:r>
            <a:endParaRPr lang="en-IN" sz="1400" b="1" dirty="0">
              <a:latin typeface="Anek Telugu SemiBold" pitchFamily="2" charset="0"/>
              <a:cs typeface="Anek Telugu SemiBold" pitchFamily="2" charset="0"/>
            </a:endParaRPr>
          </a:p>
          <a:p>
            <a:pPr defTabSz="439781">
              <a:lnSpc>
                <a:spcPct val="150000"/>
              </a:lnSpc>
            </a:pPr>
            <a:r>
              <a:rPr lang="te-IN" sz="1400" b="1" dirty="0">
                <a:latin typeface="Anek Telugu SemiBold" pitchFamily="2" charset="0"/>
                <a:cs typeface="Anek Telugu SemiBold" pitchFamily="2" charset="0"/>
              </a:rPr>
              <a:t>యేసుని నామము</a:t>
            </a:r>
            <a:br>
              <a:rPr lang="te-IN" sz="1400" b="1" dirty="0">
                <a:latin typeface="Anek Telugu SemiBold" pitchFamily="2" charset="0"/>
                <a:cs typeface="Anek Telugu SemiBold" pitchFamily="2" charset="0"/>
              </a:rPr>
            </a:br>
            <a:r>
              <a:rPr lang="te-IN" sz="1400" b="1" dirty="0">
                <a:latin typeface="Anek Telugu SemiBold" pitchFamily="2" charset="0"/>
                <a:cs typeface="Anek Telugu SemiBold" pitchFamily="2" charset="0"/>
              </a:rPr>
              <a:t>ఎన్ని తరములకైనా ఘనపరచ దగినది</a:t>
            </a:r>
            <a:endParaRPr lang="en-IN" sz="1400" b="1" dirty="0">
              <a:latin typeface="Anek Telugu SemiBold" pitchFamily="2" charset="0"/>
              <a:cs typeface="Anek Telugu SemiBold" pitchFamily="2" charset="0"/>
            </a:endParaRPr>
          </a:p>
          <a:p>
            <a:pPr defTabSz="439781">
              <a:lnSpc>
                <a:spcPct val="150000"/>
              </a:lnSpc>
            </a:pPr>
            <a:r>
              <a:rPr lang="te-IN" sz="1400" b="1" dirty="0">
                <a:latin typeface="Anek Telugu SemiBold" pitchFamily="2" charset="0"/>
                <a:cs typeface="Anek Telugu SemiBold" pitchFamily="2" charset="0"/>
              </a:rPr>
              <a:t>క్రీస్తేసు నామము (2)</a:t>
            </a:r>
          </a:p>
          <a:p>
            <a:pPr defTabSz="439781">
              <a:lnSpc>
                <a:spcPct val="150000"/>
              </a:lnSpc>
            </a:pPr>
            <a:r>
              <a:rPr lang="te-IN" sz="1400" b="1" dirty="0">
                <a:latin typeface="Anek Telugu SemiBold" pitchFamily="2" charset="0"/>
                <a:cs typeface="Anek Telugu SemiBold" pitchFamily="2" charset="0"/>
              </a:rPr>
              <a:t>యేసు నామము జయం జయము –</a:t>
            </a:r>
            <a:endParaRPr lang="en-IN" sz="1400" b="1" dirty="0">
              <a:latin typeface="Anek Telugu SemiBold" pitchFamily="2" charset="0"/>
              <a:cs typeface="Anek Telugu SemiBold" pitchFamily="2" charset="0"/>
            </a:endParaRPr>
          </a:p>
          <a:p>
            <a:pPr defTabSz="439781">
              <a:lnSpc>
                <a:spcPct val="150000"/>
              </a:lnSpc>
            </a:pPr>
            <a:r>
              <a:rPr lang="te-IN" sz="1400" b="1" dirty="0">
                <a:latin typeface="Anek Telugu SemiBold" pitchFamily="2" charset="0"/>
                <a:cs typeface="Anek Telugu SemiBold" pitchFamily="2" charset="0"/>
              </a:rPr>
              <a:t>సాతాను శక్తుల్ లయం లయము (2)</a:t>
            </a:r>
            <a:br>
              <a:rPr lang="te-IN" sz="1400" b="1" dirty="0">
                <a:latin typeface="Anek Telugu SemiBold" pitchFamily="2" charset="0"/>
                <a:cs typeface="Anek Telugu SemiBold" pitchFamily="2" charset="0"/>
              </a:rPr>
            </a:br>
            <a:r>
              <a:rPr lang="te-IN" sz="1400" b="1" dirty="0">
                <a:latin typeface="Anek Telugu SemiBold" pitchFamily="2" charset="0"/>
                <a:cs typeface="Anek Telugu SemiBold" pitchFamily="2" charset="0"/>
              </a:rPr>
              <a:t>హల్లెలూయ హోసన్న హల్లెలూయా  - </a:t>
            </a:r>
            <a:endParaRPr lang="en-IN" sz="1400" b="1" dirty="0">
              <a:latin typeface="Anek Telugu SemiBold" pitchFamily="2" charset="0"/>
              <a:cs typeface="Anek Telugu SemiBold" pitchFamily="2" charset="0"/>
            </a:endParaRPr>
          </a:p>
          <a:p>
            <a:pPr defTabSz="439781">
              <a:lnSpc>
                <a:spcPct val="150000"/>
              </a:lnSpc>
            </a:pPr>
            <a:r>
              <a:rPr lang="te-IN" sz="1400" b="1" dirty="0">
                <a:latin typeface="Anek Telugu SemiBold" pitchFamily="2" charset="0"/>
                <a:cs typeface="Anek Telugu SemiBold" pitchFamily="2" charset="0"/>
              </a:rPr>
              <a:t>హల్లెలూయా ఆమెన్ (2)</a:t>
            </a:r>
          </a:p>
          <a:p>
            <a:pPr defTabSz="439781">
              <a:lnSpc>
                <a:spcPct val="150000"/>
              </a:lnSpc>
            </a:pPr>
            <a:endParaRPr lang="te-IN" sz="1400" b="1" dirty="0">
              <a:latin typeface="Anek Telugu SemiBold" pitchFamily="2" charset="0"/>
              <a:cs typeface="Anek Telugu SemiBold" pitchFamily="2" charset="0"/>
            </a:endParaRPr>
          </a:p>
          <a:p>
            <a:pPr defTabSz="439781">
              <a:lnSpc>
                <a:spcPct val="150000"/>
              </a:lnSpc>
            </a:pPr>
            <a:r>
              <a:rPr lang="te-IN" sz="1400" b="1" dirty="0">
                <a:latin typeface="Anek Telugu SemiBold" pitchFamily="2" charset="0"/>
                <a:cs typeface="Anek Telugu SemiBold" pitchFamily="2" charset="0"/>
              </a:rPr>
              <a:t>పాపముల నుండి విడిపించును </a:t>
            </a:r>
          </a:p>
          <a:p>
            <a:pPr defTabSz="439781">
              <a:lnSpc>
                <a:spcPct val="150000"/>
              </a:lnSpc>
            </a:pPr>
            <a:r>
              <a:rPr lang="te-IN" sz="1400" b="1" dirty="0">
                <a:latin typeface="Anek Telugu SemiBold" pitchFamily="2" charset="0"/>
                <a:cs typeface="Anek Telugu SemiBold" pitchFamily="2" charset="0"/>
              </a:rPr>
              <a:t>యేసుని నామము (2)</a:t>
            </a:r>
            <a:br>
              <a:rPr lang="te-IN" sz="1400" b="1" dirty="0">
                <a:latin typeface="Anek Telugu SemiBold" pitchFamily="2" charset="0"/>
                <a:cs typeface="Anek Telugu SemiBold" pitchFamily="2" charset="0"/>
              </a:rPr>
            </a:br>
            <a:r>
              <a:rPr lang="te-IN" sz="1400" b="1" dirty="0">
                <a:latin typeface="Anek Telugu SemiBold" pitchFamily="2" charset="0"/>
                <a:cs typeface="Anek Telugu SemiBold" pitchFamily="2" charset="0"/>
              </a:rPr>
              <a:t>నిత్య నరకాగ్నిలో నుండి రక్షించును </a:t>
            </a:r>
          </a:p>
          <a:p>
            <a:pPr defTabSz="439781">
              <a:lnSpc>
                <a:spcPct val="150000"/>
              </a:lnSpc>
            </a:pPr>
            <a:r>
              <a:rPr lang="te-IN" sz="1400" b="1" dirty="0">
                <a:latin typeface="Anek Telugu SemiBold" pitchFamily="2" charset="0"/>
                <a:cs typeface="Anek Telugu SemiBold" pitchFamily="2" charset="0"/>
              </a:rPr>
              <a:t> క్రీస్తేసు నామము (2) </a:t>
            </a:r>
          </a:p>
          <a:p>
            <a:pPr defTabSz="439781">
              <a:lnSpc>
                <a:spcPct val="150000"/>
              </a:lnSpc>
            </a:pPr>
            <a:endParaRPr lang="te-IN" sz="1400" b="1" dirty="0">
              <a:latin typeface="Anek Telugu SemiBold" pitchFamily="2" charset="0"/>
              <a:cs typeface="Anek Telugu SemiBold" pitchFamily="2" charset="0"/>
            </a:endParaRPr>
          </a:p>
          <a:p>
            <a:pPr defTabSz="439781">
              <a:lnSpc>
                <a:spcPct val="150000"/>
              </a:lnSpc>
            </a:pPr>
            <a:r>
              <a:rPr lang="te-IN" sz="1400" b="1" dirty="0">
                <a:latin typeface="Anek Telugu SemiBold" pitchFamily="2" charset="0"/>
                <a:cs typeface="Anek Telugu SemiBold" pitchFamily="2" charset="0"/>
              </a:rPr>
              <a:t>సాతాను పై అధికారమిచ్చును</a:t>
            </a:r>
            <a:br>
              <a:rPr lang="te-IN" sz="1400" b="1" dirty="0">
                <a:latin typeface="Anek Telugu SemiBold" pitchFamily="2" charset="0"/>
                <a:cs typeface="Anek Telugu SemiBold" pitchFamily="2" charset="0"/>
              </a:rPr>
            </a:br>
            <a:r>
              <a:rPr lang="te-IN" sz="1400" b="1" dirty="0">
                <a:latin typeface="Anek Telugu SemiBold" pitchFamily="2" charset="0"/>
                <a:cs typeface="Anek Telugu SemiBold" pitchFamily="2" charset="0"/>
              </a:rPr>
              <a:t>శక్తిగలిగిన యేసు నామము (2)</a:t>
            </a:r>
            <a:br>
              <a:rPr lang="te-IN" sz="1400" b="1" dirty="0">
                <a:latin typeface="Anek Telugu SemiBold" pitchFamily="2" charset="0"/>
                <a:cs typeface="Anek Telugu SemiBold" pitchFamily="2" charset="0"/>
              </a:rPr>
            </a:br>
            <a:r>
              <a:rPr lang="te-IN" sz="1400" b="1" dirty="0">
                <a:latin typeface="Anek Telugu SemiBold" pitchFamily="2" charset="0"/>
                <a:cs typeface="Anek Telugu SemiBold" pitchFamily="2" charset="0"/>
              </a:rPr>
              <a:t>శత్రు సమూహము పై జయమునిచ్చును</a:t>
            </a:r>
            <a:br>
              <a:rPr lang="te-IN" sz="1400" b="1" dirty="0">
                <a:latin typeface="Anek Telugu SemiBold" pitchFamily="2" charset="0"/>
                <a:cs typeface="Anek Telugu SemiBold" pitchFamily="2" charset="0"/>
              </a:rPr>
            </a:br>
            <a:r>
              <a:rPr lang="te-IN" sz="1400" b="1" dirty="0">
                <a:latin typeface="Anek Telugu SemiBold" pitchFamily="2" charset="0"/>
                <a:cs typeface="Anek Telugu SemiBold" pitchFamily="2" charset="0"/>
              </a:rPr>
              <a:t>జయశీలుడైన యేసు నామము (2) </a:t>
            </a:r>
          </a:p>
        </p:txBody>
      </p:sp>
    </p:spTree>
    <p:extLst>
      <p:ext uri="{BB962C8B-B14F-4D97-AF65-F5344CB8AC3E}">
        <p14:creationId xmlns:p14="http://schemas.microsoft.com/office/powerpoint/2010/main" val="2536218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1178</TotalTime>
  <Words>285</Words>
  <Application>Microsoft Office PowerPoint</Application>
  <PresentationFormat>A4 Paper (210x297 mm)</PresentationFormat>
  <Paragraphs>59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Anek Telugu SemiBold</vt:lpstr>
      <vt:lpstr>Aptos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Venu Yalapala</dc:creator>
  <cp:lastModifiedBy>Venu Yalapala</cp:lastModifiedBy>
  <cp:revision>159</cp:revision>
  <dcterms:created xsi:type="dcterms:W3CDTF">2024-09-21T15:36:03Z</dcterms:created>
  <dcterms:modified xsi:type="dcterms:W3CDTF">2025-06-28T16:28:22Z</dcterms:modified>
</cp:coreProperties>
</file>