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82" y="90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23-08-2025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88648" y="426045"/>
            <a:ext cx="488342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నజరేయుడా నా యేసయ్యా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ఎన్ని యుగాలకైనా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ఆరాధ్య దైవము నీవేనని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గళమెత్తి నీ కీర్తి నే చాటెద</a:t>
            </a: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500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ఆకాశ గగనాలను నీ జేనతో కొలిచితివి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శూన్యములో ఈ భూమిని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వ్రేలాడదీసిన నా యేసయ్య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నీకే వందనం నీకే వందనం (2)</a:t>
            </a: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500" dirty="0"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అగాధ సముద్రాలకు నీవే ఎల్లలు వేసితివి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జలములలోబడి నే వెళ్ళినా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నన్నేమి చేయవు నా యేసయ్యా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నీకే వందనం నీకే వందనం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87415" y="426045"/>
            <a:ext cx="45446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సదాకాలము నీతో నేను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జీవించెదను యేసయ్య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యేసయ్యా యేసయ్యా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యేసయ్యా యేసయ్యా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        </a:t>
            </a:r>
          </a:p>
          <a:p>
            <a:pPr>
              <a:lnSpc>
                <a:spcPct val="150000"/>
              </a:lnSpc>
            </a:pPr>
            <a:r>
              <a:rPr lang="en-IN" sz="1500" b="1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పాపాల ఊభిలో పడియున్న నన్ను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 ప్రేమతో పైకి లేపావయ్యా (2)</a:t>
            </a:r>
            <a:br>
              <a:rPr lang="te-IN" sz="15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ఏ తోడులేని నాకు నా తోడుగా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నాఅండగా నీవు  నిలిచావయ్యా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         </a:t>
            </a:r>
          </a:p>
          <a:p>
            <a:pPr>
              <a:lnSpc>
                <a:spcPct val="150000"/>
              </a:lnSpc>
            </a:pPr>
            <a:r>
              <a:rPr lang="en-IN" sz="1500" b="1" dirty="0"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 వాత్సల్యమును నాపై చూపించి</a:t>
            </a:r>
            <a:br>
              <a:rPr lang="te-IN" sz="15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 సాక్షిగా నన్ను నిలిపావయ్యా (2)</a:t>
            </a:r>
            <a:br>
              <a:rPr lang="te-IN" sz="15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ఆశ్చర్యకార్యములు ఎన్నో చేసి</a:t>
            </a:r>
            <a:br>
              <a:rPr lang="te-IN" sz="15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 పాత్రగా నన్ను మలిచావయ్యా (2)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37934" y="335845"/>
            <a:ext cx="4640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యేసయ్యా నిన్ను చూడాలని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మెస్సయ్యా నిన్ను చేరాలని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ఎవరు ఉన్నారు నాకు ఈ లోకంలో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ఎవరు నాతోడు రారు ఈ యాత్రలో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ఇమానుయేలైన నా తోడు నీవేగా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ఇమానుయేలైన నా దైవింనీవేగా(2)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అందరు ఉన్నారని అందరు నావారని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తలచితిని భ్రమచితిని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చివరికి ఒంటరి నేనైతిని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గానం నీవయ్యా నా ధ్యానం నీవయ్యా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ప్రాణం నీవయ్యా నా సర్వం నీవయ్యా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అంధకారములో అంధుడ నేనైతిని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నిను చూచే నేత్రములు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నాకొసగుమా నజరేయుడా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ఆశ నీవయ్యా నా ధ్యాస నీవయ్యా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భాష నీవయ్యా నా శ్వాస నీవయ్యా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175409" y="335845"/>
            <a:ext cx="42926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స్తోత్రము స్తుతి స్తోత్రము 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చెల్లించుడి యేసుకే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రాజాధిరాజు దేవాధిదేవుడు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 స్తుతులకు పాత్రుడు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మనుష్య కుమారుడై 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మనుజుల పాపముకై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మహిలోన వెలసెను 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మరణించి లేచెను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మహిమ స్వరూపుడు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మహిమ స్వరూపుడు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2.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పాపపు వస్త్రము మార్చి 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నీతిమంతులుగ తీర్చి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పరిశుద్దులతో చేర్చి 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- </a:t>
            </a: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పరమ సౌభాగ్యము నిచ్చి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మహిమ స్వరూపుడు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మహిమ స్వరూపుడు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270</Words>
  <Application>Microsoft Office PowerPoint</Application>
  <PresentationFormat>A4 Paper (210x297 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167</cp:revision>
  <dcterms:created xsi:type="dcterms:W3CDTF">2024-09-21T15:36:03Z</dcterms:created>
  <dcterms:modified xsi:type="dcterms:W3CDTF">2025-08-23T14:19:50Z</dcterms:modified>
</cp:coreProperties>
</file>