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010" y="-2628"/>
      </p:cViewPr>
      <p:guideLst>
        <p:guide orient="horz" pos="357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addSld delSld modSld modMainMaster">
      <pc:chgData name="Venu Yalapala" userId="9feb8bbceceecaca" providerId="LiveId" clId="{54B247B9-47FF-4355-BF58-C7E85F55D2E7}" dt="2025-10-09T14:43:38.733" v="1145" actId="207"/>
      <pc:docMkLst>
        <pc:docMk/>
      </pc:docMkLst>
      <pc:sldChg chg="addSp delSp modSp new mod">
        <pc:chgData name="Venu Yalapala" userId="9feb8bbceceecaca" providerId="LiveId" clId="{54B247B9-47FF-4355-BF58-C7E85F55D2E7}" dt="2025-10-09T14:43:38.733" v="1145" actId="207"/>
        <pc:sldMkLst>
          <pc:docMk/>
          <pc:sldMk cId="2235425515" sldId="256"/>
        </pc:sldMkLst>
        <pc:spChg chg="add del mod">
          <ac:chgData name="Venu Yalapala" userId="9feb8bbceceecaca" providerId="LiveId" clId="{54B247B9-47FF-4355-BF58-C7E85F55D2E7}" dt="2025-09-20T05:30:35.818" v="462"/>
          <ac:spMkLst>
            <pc:docMk/>
            <pc:sldMk cId="2235425515" sldId="256"/>
            <ac:spMk id="2" creationId="{9CA12FEF-3B46-38BD-DEBE-60F2887F9125}"/>
          </ac:spMkLst>
        </pc:spChg>
        <pc:spChg chg="add mod ord">
          <ac:chgData name="Venu Yalapala" userId="9feb8bbceceecaca" providerId="LiveId" clId="{54B247B9-47FF-4355-BF58-C7E85F55D2E7}" dt="2025-10-09T14:37:19.926" v="1120" actId="20577"/>
          <ac:spMkLst>
            <pc:docMk/>
            <pc:sldMk cId="2235425515" sldId="256"/>
            <ac:spMk id="3" creationId="{91432C42-8B15-3D77-096C-E549E33A6B5E}"/>
          </ac:spMkLst>
        </pc:spChg>
        <pc:spChg chg="add mod">
          <ac:chgData name="Venu Yalapala" userId="9feb8bbceceecaca" providerId="LiveId" clId="{54B247B9-47FF-4355-BF58-C7E85F55D2E7}" dt="2025-10-09T14:37:26" v="1126" actId="20577"/>
          <ac:spMkLst>
            <pc:docMk/>
            <pc:sldMk cId="2235425515" sldId="256"/>
            <ac:spMk id="4" creationId="{E23AD717-BF8F-364E-1A23-181A5E32E977}"/>
          </ac:spMkLst>
        </pc:spChg>
        <pc:spChg chg="add del mod">
          <ac:chgData name="Venu Yalapala" userId="9feb8bbceceecaca" providerId="LiveId" clId="{54B247B9-47FF-4355-BF58-C7E85F55D2E7}" dt="2025-09-20T05:33:31.263" v="541" actId="478"/>
          <ac:spMkLst>
            <pc:docMk/>
            <pc:sldMk cId="2235425515" sldId="256"/>
            <ac:spMk id="5" creationId="{BC5B4898-6865-9532-D6B6-352F47D9C6C3}"/>
          </ac:spMkLst>
        </pc:spChg>
        <pc:spChg chg="add mod">
          <ac:chgData name="Venu Yalapala" userId="9feb8bbceceecaca" providerId="LiveId" clId="{54B247B9-47FF-4355-BF58-C7E85F55D2E7}" dt="2025-10-09T14:37:38.952" v="1138" actId="20577"/>
          <ac:spMkLst>
            <pc:docMk/>
            <pc:sldMk cId="2235425515" sldId="256"/>
            <ac:spMk id="6" creationId="{B5C53CB0-604F-98CA-D05A-006B3B47C6DD}"/>
          </ac:spMkLst>
        </pc:spChg>
        <pc:spChg chg="add mod">
          <ac:chgData name="Venu Yalapala" userId="9feb8bbceceecaca" providerId="LiveId" clId="{54B247B9-47FF-4355-BF58-C7E85F55D2E7}" dt="2025-10-09T14:43:38.733" v="1145" actId="207"/>
          <ac:spMkLst>
            <pc:docMk/>
            <pc:sldMk cId="2235425515" sldId="256"/>
            <ac:spMk id="7" creationId="{EF8C751D-8ABF-CE55-3A1C-5CCE831AE459}"/>
          </ac:spMkLst>
        </pc:spChg>
      </pc:sldChg>
      <pc:sldChg chg="modSp del mod">
        <pc:chgData name="Venu Yalapala" userId="9feb8bbceceecaca" providerId="LiveId" clId="{54B247B9-47FF-4355-BF58-C7E85F55D2E7}" dt="2025-09-20T05:25:58.708" v="405" actId="4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addSp modSp new mod">
        <pc:chgData name="Venu Yalapala" userId="9feb8bbceceecaca" providerId="LiveId" clId="{54B247B9-47FF-4355-BF58-C7E85F55D2E7}" dt="2025-10-09T14:38:21.666" v="1144" actId="20577"/>
        <pc:sldMkLst>
          <pc:docMk/>
          <pc:sldMk cId="2717619941" sldId="257"/>
        </pc:sldMkLst>
        <pc:spChg chg="add mod">
          <ac:chgData name="Venu Yalapala" userId="9feb8bbceceecaca" providerId="LiveId" clId="{54B247B9-47FF-4355-BF58-C7E85F55D2E7}" dt="2025-10-09T14:38:21.666" v="1144" actId="20577"/>
          <ac:spMkLst>
            <pc:docMk/>
            <pc:sldMk cId="2717619941" sldId="257"/>
            <ac:spMk id="2" creationId="{A23C23A8-8DEA-1DDB-82D8-BA0579C577EA}"/>
          </ac:spMkLst>
        </pc:spChg>
        <pc:spChg chg="add mod">
          <ac:chgData name="Venu Yalapala" userId="9feb8bbceceecaca" providerId="LiveId" clId="{54B247B9-47FF-4355-BF58-C7E85F55D2E7}" dt="2025-10-09T14:33:26.967" v="1049" actId="20577"/>
          <ac:spMkLst>
            <pc:docMk/>
            <pc:sldMk cId="2717619941" sldId="257"/>
            <ac:spMk id="3" creationId="{F123BF35-30D6-6816-15D6-C6A73F241DC0}"/>
          </ac:spMkLst>
        </pc:spChg>
        <pc:spChg chg="add mod">
          <ac:chgData name="Venu Yalapala" userId="9feb8bbceceecaca" providerId="LiveId" clId="{54B247B9-47FF-4355-BF58-C7E85F55D2E7}" dt="2025-10-09T14:36:58.515" v="1114" actId="255"/>
          <ac:spMkLst>
            <pc:docMk/>
            <pc:sldMk cId="2717619941" sldId="257"/>
            <ac:spMk id="4" creationId="{D803AD86-ADE9-71DF-14E3-CDDC1F0A2D4B}"/>
          </ac:spMkLst>
        </pc:spChg>
        <pc:spChg chg="add mod">
          <ac:chgData name="Venu Yalapala" userId="9feb8bbceceecaca" providerId="LiveId" clId="{54B247B9-47FF-4355-BF58-C7E85F55D2E7}" dt="2025-10-09T14:36:47.209" v="1113" actId="255"/>
          <ac:spMkLst>
            <pc:docMk/>
            <pc:sldMk cId="2717619941" sldId="257"/>
            <ac:spMk id="5" creationId="{3749B332-5C9B-C230-D709-01B3E134843B}"/>
          </ac:spMkLst>
        </pc:spChg>
      </pc:sldChg>
      <pc:sldChg chg="modSp del mod">
        <pc:chgData name="Venu Yalapala" userId="9feb8bbceceecaca" providerId="LiveId" clId="{54B247B9-47FF-4355-BF58-C7E85F55D2E7}" dt="2025-09-20T05:25:59.418" v="406" actId="4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  <pc:sldChg chg="new del">
        <pc:chgData name="Venu Yalapala" userId="9feb8bbceceecaca" providerId="LiveId" clId="{54B247B9-47FF-4355-BF58-C7E85F55D2E7}" dt="2025-09-20T04:59:12.266" v="96" actId="47"/>
        <pc:sldMkLst>
          <pc:docMk/>
          <pc:sldMk cId="1202254806" sldId="259"/>
        </pc:sldMkLst>
      </pc:sldChg>
      <pc:sldChg chg="new del">
        <pc:chgData name="Venu Yalapala" userId="9feb8bbceceecaca" providerId="LiveId" clId="{54B247B9-47FF-4355-BF58-C7E85F55D2E7}" dt="2025-09-20T04:59:19.021" v="98" actId="47"/>
        <pc:sldMkLst>
          <pc:docMk/>
          <pc:sldMk cId="4092096183" sldId="260"/>
        </pc:sldMkLst>
      </pc:sldChg>
      <pc:sldChg chg="add del">
        <pc:chgData name="Venu Yalapala" userId="9feb8bbceceecaca" providerId="LiveId" clId="{54B247B9-47FF-4355-BF58-C7E85F55D2E7}" dt="2025-09-20T05:26:19.527" v="407" actId="47"/>
        <pc:sldMkLst>
          <pc:docMk/>
          <pc:sldMk cId="2331100393" sldId="261"/>
        </pc:sldMkLst>
      </pc:sldChg>
      <pc:sldChg chg="new del">
        <pc:chgData name="Venu Yalapala" userId="9feb8bbceceecaca" providerId="LiveId" clId="{54B247B9-47FF-4355-BF58-C7E85F55D2E7}" dt="2025-09-20T04:59:37.312" v="100" actId="680"/>
        <pc:sldMkLst>
          <pc:docMk/>
          <pc:sldMk cId="2172351890" sldId="262"/>
        </pc:sldMkLst>
      </pc:sldChg>
      <pc:sldChg chg="new del">
        <pc:chgData name="Venu Yalapala" userId="9feb8bbceceecaca" providerId="LiveId" clId="{54B247B9-47FF-4355-BF58-C7E85F55D2E7}" dt="2025-09-20T04:59:54.384" v="102" actId="680"/>
        <pc:sldMkLst>
          <pc:docMk/>
          <pc:sldMk cId="2603805473" sldId="262"/>
        </pc:sldMkLst>
      </pc:sldChg>
      <pc:sldMasterChg chg="modSp addSldLayout modSldLayout">
        <pc:chgData name="Venu Yalapala" userId="9feb8bbceceecaca" providerId="LiveId" clId="{54B247B9-47FF-4355-BF58-C7E85F55D2E7}" dt="2025-09-20T05:15:52.591" v="285" actId="2890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54B247B9-47FF-4355-BF58-C7E85F55D2E7}" dt="2025-09-20T05:15:42.910" v="284" actId="20577"/>
          <pc:sldLayoutMkLst>
            <pc:docMk/>
            <pc:sldMasterMk cId="1490121234" sldId="2147483702"/>
            <pc:sldLayoutMk cId="1149354806" sldId="2147483673"/>
          </pc:sldLayoutMkLst>
          <pc:spChg chg="mod">
            <ac:chgData name="Venu Yalapala" userId="9feb8bbceceecaca" providerId="LiveId" clId="{54B247B9-47FF-4355-BF58-C7E85F55D2E7}" dt="2025-09-20T05:06:33.212" v="159" actId="1035"/>
            <ac:spMkLst>
              <pc:docMk/>
              <pc:sldMasterMk cId="1490121234" sldId="2147483702"/>
              <pc:sldLayoutMk cId="1149354806" sldId="2147483673"/>
              <ac:spMk id="2" creationId="{E7134C41-B3A1-4819-B524-97527F10B2E1}"/>
            </ac:spMkLst>
          </pc:spChg>
          <pc:spChg chg="add del mod">
            <ac:chgData name="Venu Yalapala" userId="9feb8bbceceecaca" providerId="LiveId" clId="{54B247B9-47FF-4355-BF58-C7E85F55D2E7}" dt="2025-09-20T05:02:29.025" v="122" actId="478"/>
            <ac:spMkLst>
              <pc:docMk/>
              <pc:sldMasterMk cId="1490121234" sldId="2147483702"/>
              <pc:sldLayoutMk cId="1149354806" sldId="2147483673"/>
              <ac:spMk id="3" creationId="{8193405C-F14B-81D5-5FED-0615747EB6D9}"/>
            </ac:spMkLst>
          </pc:spChg>
          <pc:spChg chg="add del mod">
            <ac:chgData name="Venu Yalapala" userId="9feb8bbceceecaca" providerId="LiveId" clId="{54B247B9-47FF-4355-BF58-C7E85F55D2E7}" dt="2025-09-20T05:02:26.586" v="121" actId="478"/>
            <ac:spMkLst>
              <pc:docMk/>
              <pc:sldMasterMk cId="1490121234" sldId="2147483702"/>
              <pc:sldLayoutMk cId="1149354806" sldId="2147483673"/>
              <ac:spMk id="4" creationId="{D57F1CB4-E186-BD16-8045-60684892623A}"/>
            </ac:spMkLst>
          </pc:spChg>
          <pc:spChg chg="add del mod">
            <ac:chgData name="Venu Yalapala" userId="9feb8bbceceecaca" providerId="LiveId" clId="{54B247B9-47FF-4355-BF58-C7E85F55D2E7}" dt="2025-09-20T05:03:50.427" v="136" actId="478"/>
            <ac:spMkLst>
              <pc:docMk/>
              <pc:sldMasterMk cId="1490121234" sldId="2147483702"/>
              <pc:sldLayoutMk cId="1149354806" sldId="2147483673"/>
              <ac:spMk id="5" creationId="{591C95D0-7265-D0CE-0B6A-33C3329ACCBB}"/>
            </ac:spMkLst>
          </pc:spChg>
          <pc:spChg chg="del mod">
            <ac:chgData name="Venu Yalapala" userId="9feb8bbceceecaca" providerId="LiveId" clId="{54B247B9-47FF-4355-BF58-C7E85F55D2E7}" dt="2025-09-20T05:02:24.622" v="120" actId="478"/>
            <ac:spMkLst>
              <pc:docMk/>
              <pc:sldMasterMk cId="1490121234" sldId="2147483702"/>
              <pc:sldLayoutMk cId="1149354806" sldId="2147483673"/>
              <ac:spMk id="6" creationId="{7C27A430-915D-82F6-029F-807C646A6472}"/>
            </ac:spMkLst>
          </pc:spChg>
          <pc:spChg chg="del mod">
            <ac:chgData name="Venu Yalapala" userId="9feb8bbceceecaca" providerId="LiveId" clId="{54B247B9-47FF-4355-BF58-C7E85F55D2E7}" dt="2025-09-20T05:04:30.377" v="145" actId="478"/>
            <ac:spMkLst>
              <pc:docMk/>
              <pc:sldMasterMk cId="1490121234" sldId="2147483702"/>
              <pc:sldLayoutMk cId="1149354806" sldId="2147483673"/>
              <ac:spMk id="7" creationId="{0A1D0023-F5DF-8DC1-8B63-8D0A6DE75D18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8" creationId="{8355E84E-A0CD-23FE-8589-3BA18135EB3C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9" creationId="{4AEC4390-228F-5DC9-B12F-353506C5C733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0" creationId="{642CC020-8D4D-2E9C-90FE-983479D2B5CD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1" creationId="{E4CE38E7-008C-795B-79DA-F55EBA920019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13" creationId="{F236E3D8-8149-A660-DCB6-1FC384D82329}"/>
            </ac:spMkLst>
          </pc:spChg>
          <pc:spChg chg="mod">
            <ac:chgData name="Venu Yalapala" userId="9feb8bbceceecaca" providerId="LiveId" clId="{54B247B9-47FF-4355-BF58-C7E85F55D2E7}" dt="2025-09-20T05:12:45.422" v="235" actId="404"/>
            <ac:spMkLst>
              <pc:docMk/>
              <pc:sldMasterMk cId="1490121234" sldId="2147483702"/>
              <pc:sldLayoutMk cId="1149354806" sldId="2147483673"/>
              <ac:spMk id="18" creationId="{435C85C6-77CE-38EE-B411-B4C4A7B993A4}"/>
            </ac:spMkLst>
          </pc:spChg>
          <pc:spChg chg="mod">
            <ac:chgData name="Venu Yalapala" userId="9feb8bbceceecaca" providerId="LiveId" clId="{54B247B9-47FF-4355-BF58-C7E85F55D2E7}" dt="2025-09-20T05:12:24.007" v="229" actId="20577"/>
            <ac:spMkLst>
              <pc:docMk/>
              <pc:sldMasterMk cId="1490121234" sldId="2147483702"/>
              <pc:sldLayoutMk cId="1149354806" sldId="2147483673"/>
              <ac:spMk id="19" creationId="{6B135F3A-C135-A676-5918-D141520514DE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1" creationId="{B23A029B-C142-4ABC-974C-12F86F4CD7DF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2" creationId="{258D450C-3397-CA9D-83CC-4E74FB81ECFE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4" creationId="{DA76E1E1-2AC6-1C2A-86A5-442363085218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5" creationId="{0C7AB7EA-A160-60F8-6A40-D8D21C08D80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7" creationId="{3EE9772F-8958-2A22-435E-884C096F271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8" creationId="{9D1B84FB-B8E1-D39F-7EF2-2BFC7A34B5F1}"/>
            </ac:spMkLst>
          </pc:spChg>
          <pc:spChg chg="mod">
            <ac:chgData name="Venu Yalapala" userId="9feb8bbceceecaca" providerId="LiveId" clId="{54B247B9-47FF-4355-BF58-C7E85F55D2E7}" dt="2025-09-20T05:15:42.910" v="284" actId="20577"/>
            <ac:spMkLst>
              <pc:docMk/>
              <pc:sldMasterMk cId="1490121234" sldId="2147483702"/>
              <pc:sldLayoutMk cId="1149354806" sldId="2147483673"/>
              <ac:spMk id="30" creationId="{59DC98CA-1F96-B10D-6385-99BEC87CBD7D}"/>
            </ac:spMkLst>
          </pc:spChg>
          <pc:spChg chg="mod">
            <ac:chgData name="Venu Yalapala" userId="9feb8bbceceecaca" providerId="LiveId" clId="{54B247B9-47FF-4355-BF58-C7E85F55D2E7}" dt="2025-09-20T05:14:00.338" v="249" actId="20577"/>
            <ac:spMkLst>
              <pc:docMk/>
              <pc:sldMasterMk cId="1490121234" sldId="2147483702"/>
              <pc:sldLayoutMk cId="1149354806" sldId="2147483673"/>
              <ac:spMk id="31" creationId="{1E3961BF-DC44-1393-755E-66894D5AAD6A}"/>
            </ac:spMkLst>
          </pc:spChg>
          <pc:spChg chg="mod">
            <ac:chgData name="Venu Yalapala" userId="9feb8bbceceecaca" providerId="LiveId" clId="{54B247B9-47FF-4355-BF58-C7E85F55D2E7}" dt="2025-09-20T05:13:40.918" v="243"/>
            <ac:spMkLst>
              <pc:docMk/>
              <pc:sldMasterMk cId="1490121234" sldId="2147483702"/>
              <pc:sldLayoutMk cId="1149354806" sldId="2147483673"/>
              <ac:spMk id="33" creationId="{70ECC532-4894-3BA5-FBBC-05FE61A3241D}"/>
            </ac:spMkLst>
          </pc:spChg>
          <pc:spChg chg="mod">
            <ac:chgData name="Venu Yalapala" userId="9feb8bbceceecaca" providerId="LiveId" clId="{54B247B9-47FF-4355-BF58-C7E85F55D2E7}" dt="2025-09-20T05:14:04.412" v="250" actId="20577"/>
            <ac:spMkLst>
              <pc:docMk/>
              <pc:sldMasterMk cId="1490121234" sldId="2147483702"/>
              <pc:sldLayoutMk cId="1149354806" sldId="2147483673"/>
              <ac:spMk id="34" creationId="{AD881663-47AB-48FE-C107-82B48743889A}"/>
            </ac:spMkLst>
          </pc:spChg>
          <pc:grpChg chg="add mod">
            <ac:chgData name="Venu Yalapala" userId="9feb8bbceceecaca" providerId="LiveId" clId="{54B247B9-47FF-4355-BF58-C7E85F55D2E7}" dt="2025-09-20T05:11:57.020" v="217" actId="164"/>
            <ac:grpSpMkLst>
              <pc:docMk/>
              <pc:sldMasterMk cId="1490121234" sldId="2147483702"/>
              <pc:sldLayoutMk cId="1149354806" sldId="2147483673"/>
              <ac:grpSpMk id="16" creationId="{47329A25-8B7A-E185-139E-897B60437154}"/>
            </ac:grpSpMkLst>
          </pc:grpChg>
          <pc:grpChg chg="add mod">
            <ac:chgData name="Venu Yalapala" userId="9feb8bbceceecaca" providerId="LiveId" clId="{54B247B9-47FF-4355-BF58-C7E85F55D2E7}" dt="2025-09-20T05:12:11.261" v="227" actId="1037"/>
            <ac:grpSpMkLst>
              <pc:docMk/>
              <pc:sldMasterMk cId="1490121234" sldId="2147483702"/>
              <pc:sldLayoutMk cId="1149354806" sldId="2147483673"/>
              <ac:grpSpMk id="17" creationId="{3C880003-B131-C070-97DA-835736AA77EC}"/>
            </ac:grpSpMkLst>
          </pc:grpChg>
          <pc:grpChg chg="add mod">
            <ac:chgData name="Venu Yalapala" userId="9feb8bbceceecaca" providerId="LiveId" clId="{54B247B9-47FF-4355-BF58-C7E85F55D2E7}" dt="2025-09-20T05:13:18.995" v="236"/>
            <ac:grpSpMkLst>
              <pc:docMk/>
              <pc:sldMasterMk cId="1490121234" sldId="2147483702"/>
              <pc:sldLayoutMk cId="1149354806" sldId="2147483673"/>
              <ac:grpSpMk id="20" creationId="{CD4CFB21-02C9-493D-23AC-D65450F0C761}"/>
            </ac:grpSpMkLst>
          </pc:grpChg>
          <pc:grpChg chg="add mod">
            <ac:chgData name="Venu Yalapala" userId="9feb8bbceceecaca" providerId="LiveId" clId="{54B247B9-47FF-4355-BF58-C7E85F55D2E7}" dt="2025-09-20T05:13:23.567" v="238"/>
            <ac:grpSpMkLst>
              <pc:docMk/>
              <pc:sldMasterMk cId="1490121234" sldId="2147483702"/>
              <pc:sldLayoutMk cId="1149354806" sldId="2147483673"/>
              <ac:grpSpMk id="23" creationId="{9D95F431-3B6A-D993-09D9-170F60B37A31}"/>
            </ac:grpSpMkLst>
          </pc:grpChg>
          <pc:grpChg chg="add mod">
            <ac:chgData name="Venu Yalapala" userId="9feb8bbceceecaca" providerId="LiveId" clId="{54B247B9-47FF-4355-BF58-C7E85F55D2E7}" dt="2025-09-20T05:13:28.278" v="240"/>
            <ac:grpSpMkLst>
              <pc:docMk/>
              <pc:sldMasterMk cId="1490121234" sldId="2147483702"/>
              <pc:sldLayoutMk cId="1149354806" sldId="2147483673"/>
              <ac:grpSpMk id="26" creationId="{33B90178-9B4F-3C94-1564-52D678564DE6}"/>
            </ac:grpSpMkLst>
          </pc:grpChg>
          <pc:grpChg chg="add mod">
            <ac:chgData name="Venu Yalapala" userId="9feb8bbceceecaca" providerId="LiveId" clId="{54B247B9-47FF-4355-BF58-C7E85F55D2E7}" dt="2025-09-20T05:13:39.397" v="242" actId="1076"/>
            <ac:grpSpMkLst>
              <pc:docMk/>
              <pc:sldMasterMk cId="1490121234" sldId="2147483702"/>
              <pc:sldLayoutMk cId="1149354806" sldId="2147483673"/>
              <ac:grpSpMk id="29" creationId="{1A962FB0-7022-52A1-FEF8-0E872263BE8E}"/>
            </ac:grpSpMkLst>
          </pc:grpChg>
          <pc:grpChg chg="add mod">
            <ac:chgData name="Venu Yalapala" userId="9feb8bbceceecaca" providerId="LiveId" clId="{54B247B9-47FF-4355-BF58-C7E85F55D2E7}" dt="2025-09-20T05:13:52.582" v="247" actId="1037"/>
            <ac:grpSpMkLst>
              <pc:docMk/>
              <pc:sldMasterMk cId="1490121234" sldId="2147483702"/>
              <pc:sldLayoutMk cId="1149354806" sldId="2147483673"/>
              <ac:grpSpMk id="32" creationId="{49D71CA8-3094-46D5-457D-14353E49ABB8}"/>
            </ac:grpSpMkLst>
          </pc:grpChg>
          <pc:cxnChg chg="add mod">
            <ac:chgData name="Venu Yalapala" userId="9feb8bbceceecaca" providerId="LiveId" clId="{54B247B9-47FF-4355-BF58-C7E85F55D2E7}" dt="2025-09-20T05:10:05.258" v="203" actId="208"/>
            <ac:cxnSpMkLst>
              <pc:docMk/>
              <pc:sldMasterMk cId="1490121234" sldId="2147483702"/>
              <pc:sldLayoutMk cId="1149354806" sldId="2147483673"/>
              <ac:cxnSpMk id="15" creationId="{CEA6F17C-38CD-8517-556A-9A684CAB9971}"/>
            </ac:cxnSpMkLst>
          </pc:cxnChg>
        </pc:sldLayoutChg>
        <pc:sldLayoutChg chg="add mod modTransition">
          <pc:chgData name="Venu Yalapala" userId="9feb8bbceceecaca" providerId="LiveId" clId="{54B247B9-47FF-4355-BF58-C7E85F55D2E7}" dt="2025-09-20T05:15:52.591" v="285" actId="2890"/>
          <pc:sldLayoutMkLst>
            <pc:docMk/>
            <pc:sldMasterMk cId="1490121234" sldId="2147483702"/>
            <pc:sldLayoutMk cId="63730665" sldId="2147483674"/>
          </pc:sldLayoutMkLst>
        </pc:sldLayoutChg>
      </pc:sldMasterChg>
      <pc:sldMasterChg chg="modSldLayout">
        <pc:chgData name="Venu Yalapala" userId="9feb8bbceceecaca" providerId="LiveId" clId="{54B247B9-47FF-4355-BF58-C7E85F55D2E7}" dt="2025-09-20T05:25:11.923" v="404" actId="20577"/>
        <pc:sldMasterMkLst>
          <pc:docMk/>
          <pc:sldMasterMk cId="2118617947" sldId="2147483675"/>
        </pc:sldMasterMkLst>
        <pc:sldLayoutChg chg="addSp delSp modSp mod">
          <pc:chgData name="Venu Yalapala" userId="9feb8bbceceecaca" providerId="LiveId" clId="{54B247B9-47FF-4355-BF58-C7E85F55D2E7}" dt="2025-09-20T05:24:48.147" v="399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19:36.995" v="341" actId="1037"/>
            <ac:spMkLst>
              <pc:docMk/>
              <pc:sldMasterMk cId="1490121234" sldId="2147483702"/>
              <pc:sldLayoutMk cId="63730665" sldId="2147483674"/>
              <ac:spMk id="2" creationId="{E7134C41-B3A1-4819-B524-97527F10B2E1}"/>
            </ac:spMkLst>
          </pc:spChg>
          <pc:spChg chg="add mod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add mod">
            <ac:chgData name="Venu Yalapala" userId="9feb8bbceceecaca" providerId="LiveId" clId="{54B247B9-47FF-4355-BF58-C7E85F55D2E7}" dt="2025-09-20T05:24:17.313" v="394" actId="1038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add del mod">
            <ac:chgData name="Venu Yalapala" userId="9feb8bbceceecaca" providerId="LiveId" clId="{54B247B9-47FF-4355-BF58-C7E85F55D2E7}" dt="2025-09-20T05:21:47.840" v="356" actId="478"/>
            <ac:spMkLst>
              <pc:docMk/>
              <pc:sldMasterMk cId="1490121234" sldId="2147483702"/>
              <pc:sldLayoutMk cId="63730665" sldId="2147483674"/>
              <ac:spMk id="5" creationId="{4F8F5E2C-C2D4-FA5E-AC13-4B74B79D1A0D}"/>
            </ac:spMkLst>
          </pc:spChg>
          <pc:spChg chg="add mod">
            <ac:chgData name="Venu Yalapala" userId="9feb8bbceceecaca" providerId="LiveId" clId="{54B247B9-47FF-4355-BF58-C7E85F55D2E7}" dt="2025-09-20T05:23:37.306" v="384" actId="1038"/>
            <ac:spMkLst>
              <pc:docMk/>
              <pc:sldMasterMk cId="1490121234" sldId="2147483702"/>
              <pc:sldLayoutMk cId="63730665" sldId="2147483674"/>
              <ac:spMk id="6" creationId="{E2EA04FB-FB82-E0D5-E15B-A5DDA4BECB68}"/>
            </ac:spMkLst>
          </pc:spChg>
          <pc:spChg chg="add mod">
            <ac:chgData name="Venu Yalapala" userId="9feb8bbceceecaca" providerId="LiveId" clId="{54B247B9-47FF-4355-BF58-C7E85F55D2E7}" dt="2025-09-20T05:24:41.899" v="395" actId="20577"/>
            <ac:spMkLst>
              <pc:docMk/>
              <pc:sldMasterMk cId="1490121234" sldId="2147483702"/>
              <pc:sldLayoutMk cId="63730665" sldId="2147483674"/>
              <ac:spMk id="7" creationId="{4220961F-05FC-CB7B-40DC-CA5DDB4CC916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add mod">
            <ac:chgData name="Venu Yalapala" userId="9feb8bbceceecaca" providerId="LiveId" clId="{54B247B9-47FF-4355-BF58-C7E85F55D2E7}" dt="2025-09-20T05:24:48.147" v="399" actId="20577"/>
            <ac:spMkLst>
              <pc:docMk/>
              <pc:sldMasterMk cId="1490121234" sldId="2147483702"/>
              <pc:sldLayoutMk cId="63730665" sldId="2147483674"/>
              <ac:spMk id="9" creationId="{FA289FE0-BE00-6BD5-C539-99273EBFF05C}"/>
            </ac:spMkLst>
          </pc:spChg>
          <pc:spChg chg="add mod">
            <ac:chgData name="Venu Yalapala" userId="9feb8bbceceecaca" providerId="LiveId" clId="{54B247B9-47FF-4355-BF58-C7E85F55D2E7}" dt="2025-09-20T05:24:44.707" v="397" actId="20577"/>
            <ac:spMkLst>
              <pc:docMk/>
              <pc:sldMasterMk cId="1490121234" sldId="2147483702"/>
              <pc:sldLayoutMk cId="63730665" sldId="2147483674"/>
              <ac:spMk id="10" creationId="{C001023D-B42B-F87F-E3C4-8DC05D9E4504}"/>
            </ac:spMkLst>
          </pc:spChg>
          <pc:spChg chg="del mod topLvl">
            <ac:chgData name="Venu Yalapala" userId="9feb8bbceceecaca" providerId="LiveId" clId="{54B247B9-47FF-4355-BF58-C7E85F55D2E7}" dt="2025-09-20T05:18:27.782" v="311" actId="478"/>
            <ac:spMkLst>
              <pc:docMk/>
              <pc:sldMasterMk cId="1490121234" sldId="2147483702"/>
              <pc:sldLayoutMk cId="63730665" sldId="2147483674"/>
              <ac:spMk id="13" creationId="{F236E3D8-8149-A660-DCB6-1FC384D82329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  <pc:spChg chg="del mod topLvl">
            <ac:chgData name="Venu Yalapala" userId="9feb8bbceceecaca" providerId="LiveId" clId="{54B247B9-47FF-4355-BF58-C7E85F55D2E7}" dt="2025-09-20T05:19:00.906" v="320" actId="478"/>
            <ac:spMkLst>
              <pc:docMk/>
              <pc:sldMasterMk cId="1490121234" sldId="2147483702"/>
              <pc:sldLayoutMk cId="63730665" sldId="2147483674"/>
              <ac:spMk id="19" creationId="{6B135F3A-C135-A676-5918-D141520514DE}"/>
            </ac:spMkLst>
          </pc:spChg>
          <pc:grpChg chg="del mod">
            <ac:chgData name="Venu Yalapala" userId="9feb8bbceceecaca" providerId="LiveId" clId="{54B247B9-47FF-4355-BF58-C7E85F55D2E7}" dt="2025-09-20T05:18:27.782" v="311" actId="478"/>
            <ac:grpSpMkLst>
              <pc:docMk/>
              <pc:sldMasterMk cId="1490121234" sldId="2147483702"/>
              <pc:sldLayoutMk cId="63730665" sldId="2147483674"/>
              <ac:grpSpMk id="16" creationId="{47329A25-8B7A-E185-139E-897B60437154}"/>
            </ac:grpSpMkLst>
          </pc:grpChg>
          <pc:grpChg chg="del mod">
            <ac:chgData name="Venu Yalapala" userId="9feb8bbceceecaca" providerId="LiveId" clId="{54B247B9-47FF-4355-BF58-C7E85F55D2E7}" dt="2025-09-20T05:19:00.906" v="320" actId="478"/>
            <ac:grpSpMkLst>
              <pc:docMk/>
              <pc:sldMasterMk cId="1490121234" sldId="2147483702"/>
              <pc:sldLayoutMk cId="63730665" sldId="2147483674"/>
              <ac:grpSpMk id="17" creationId="{3C880003-B131-C070-97DA-835736AA77EC}"/>
            </ac:grpSpMkLst>
          </pc:grpChg>
          <pc:grpChg chg="del mod">
            <ac:chgData name="Venu Yalapala" userId="9feb8bbceceecaca" providerId="LiveId" clId="{54B247B9-47FF-4355-BF58-C7E85F55D2E7}" dt="2025-09-20T05:18:54.827" v="317" actId="478"/>
            <ac:grpSpMkLst>
              <pc:docMk/>
              <pc:sldMasterMk cId="1490121234" sldId="2147483702"/>
              <pc:sldLayoutMk cId="63730665" sldId="2147483674"/>
              <ac:grpSpMk id="29" creationId="{1A962FB0-7022-52A1-FEF8-0E872263BE8E}"/>
            </ac:grpSpMkLst>
          </pc:grpChg>
          <pc:grpChg chg="del mod">
            <ac:chgData name="Venu Yalapala" userId="9feb8bbceceecaca" providerId="LiveId" clId="{54B247B9-47FF-4355-BF58-C7E85F55D2E7}" dt="2025-09-20T05:18:56.154" v="318" actId="478"/>
            <ac:grpSpMkLst>
              <pc:docMk/>
              <pc:sldMasterMk cId="1490121234" sldId="2147483702"/>
              <pc:sldLayoutMk cId="63730665" sldId="2147483674"/>
              <ac:grpSpMk id="32" creationId="{49D71CA8-3094-46D5-457D-14353E49ABB8}"/>
            </ac:grpSpMkLst>
          </pc:grpChg>
          <pc:cxnChg chg="del mod">
            <ac:chgData name="Venu Yalapala" userId="9feb8bbceceecaca" providerId="LiveId" clId="{54B247B9-47FF-4355-BF58-C7E85F55D2E7}" dt="2025-09-20T05:18:30.655" v="312" actId="478"/>
            <ac:cxnSpMkLst>
              <pc:docMk/>
              <pc:sldMasterMk cId="1490121234" sldId="2147483702"/>
              <pc:sldLayoutMk cId="63730665" sldId="2147483674"/>
              <ac:cxnSpMk id="15" creationId="{CEA6F17C-38CD-8517-556A-9A684CAB9971}"/>
            </ac:cxnSpMkLst>
          </pc:cxnChg>
        </pc:sldLayoutChg>
        <pc:sldLayoutChg chg="modSp mod">
          <pc:chgData name="Venu Yalapala" userId="9feb8bbceceecaca" providerId="LiveId" clId="{54B247B9-47FF-4355-BF58-C7E85F55D2E7}" dt="2025-09-20T05:25:11.923" v="404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5:02.267" v="401" actId="20577"/>
            <ac:spMkLst>
              <pc:docMk/>
              <pc:sldMasterMk cId="1490121234" sldId="2147483702"/>
              <pc:sldLayoutMk cId="1561785371" sldId="2147483688"/>
              <ac:spMk id="6" creationId="{E2EA04FB-FB82-E0D5-E15B-A5DDA4BECB68}"/>
            </ac:spMkLst>
          </pc:spChg>
          <pc:spChg chg="mod">
            <ac:chgData name="Venu Yalapala" userId="9feb8bbceceecaca" providerId="LiveId" clId="{54B247B9-47FF-4355-BF58-C7E85F55D2E7}" dt="2025-09-20T05:25:05.057" v="402" actId="20577"/>
            <ac:spMkLst>
              <pc:docMk/>
              <pc:sldMasterMk cId="1490121234" sldId="2147483702"/>
              <pc:sldLayoutMk cId="1561785371" sldId="2147483688"/>
              <ac:spMk id="7" creationId="{4220961F-05FC-CB7B-40DC-CA5DDB4CC916}"/>
            </ac:spMkLst>
          </pc:spChg>
          <pc:spChg chg="mod">
            <ac:chgData name="Venu Yalapala" userId="9feb8bbceceecaca" providerId="LiveId" clId="{54B247B9-47FF-4355-BF58-C7E85F55D2E7}" dt="2025-09-20T05:25:11.923" v="404" actId="20577"/>
            <ac:spMkLst>
              <pc:docMk/>
              <pc:sldMasterMk cId="1490121234" sldId="2147483702"/>
              <pc:sldLayoutMk cId="1561785371" sldId="2147483688"/>
              <ac:spMk id="9" creationId="{FA289FE0-BE00-6BD5-C539-99273EBFF05C}"/>
            </ac:spMkLst>
          </pc:spChg>
          <pc:spChg chg="mod">
            <ac:chgData name="Venu Yalapala" userId="9feb8bbceceecaca" providerId="LiveId" clId="{54B247B9-47FF-4355-BF58-C7E85F55D2E7}" dt="2025-09-20T05:25:09.473" v="403" actId="20577"/>
            <ac:spMkLst>
              <pc:docMk/>
              <pc:sldMasterMk cId="1490121234" sldId="2147483702"/>
              <pc:sldLayoutMk cId="1561785371" sldId="2147483688"/>
              <ac:spMk id="10" creationId="{C001023D-B42B-F87F-E3C4-8DC05D9E4504}"/>
            </ac:spMkLst>
          </pc:spChg>
        </pc:sldLayoutChg>
      </pc:sldMasterChg>
      <pc:sldMasterChg chg="delSldLayout modSldLayout">
        <pc:chgData name="Venu Yalapala" userId="9feb8bbceceecaca" providerId="LiveId" clId="{54B247B9-47FF-4355-BF58-C7E85F55D2E7}" dt="2025-09-20T05:27:32.863" v="416" actId="20577"/>
        <pc:sldMasterMkLst>
          <pc:docMk/>
          <pc:sldMasterMk cId="1490121234" sldId="2147483702"/>
        </pc:sldMasterMkLst>
        <pc:sldLayoutChg chg="modSp mod">
          <pc:chgData name="Venu Yalapala" userId="9feb8bbceceecaca" providerId="LiveId" clId="{54B247B9-47FF-4355-BF58-C7E85F55D2E7}" dt="2025-09-20T05:27:21.861" v="412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27:19.737" v="411" actId="20577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1.861" v="412" actId="20577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6:57.637" v="409" actId="20577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00.205" v="410" actId="20577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</pc:sldLayoutChg>
        <pc:sldLayoutChg chg="modSp mod">
          <pc:chgData name="Venu Yalapala" userId="9feb8bbceceecaca" providerId="LiveId" clId="{54B247B9-47FF-4355-BF58-C7E85F55D2E7}" dt="2025-09-20T05:27:32.863" v="416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7:25.269" v="413" actId="20577"/>
            <ac:spMkLst>
              <pc:docMk/>
              <pc:sldMasterMk cId="1490121234" sldId="2147483702"/>
              <pc:sldLayoutMk cId="1561785371" sldId="2147483688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7.091" v="414" actId="20577"/>
            <ac:spMkLst>
              <pc:docMk/>
              <pc:sldMasterMk cId="1490121234" sldId="2147483702"/>
              <pc:sldLayoutMk cId="1561785371" sldId="2147483688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7:31.146" v="415" actId="20577"/>
            <ac:spMkLst>
              <pc:docMk/>
              <pc:sldMasterMk cId="1490121234" sldId="2147483702"/>
              <pc:sldLayoutMk cId="1561785371" sldId="2147483688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32.863" v="416" actId="20577"/>
            <ac:spMkLst>
              <pc:docMk/>
              <pc:sldMasterMk cId="1490121234" sldId="2147483702"/>
              <pc:sldLayoutMk cId="1561785371" sldId="2147483688"/>
              <ac:spMk id="18" creationId="{435C85C6-77CE-38EE-B411-B4C4A7B993A4}"/>
            </ac:spMkLst>
          </pc:spChg>
        </pc:sldLayoutChg>
        <pc:sldLayoutChg chg="del">
          <pc:chgData name="Venu Yalapala" userId="9feb8bbceceecaca" providerId="LiveId" clId="{54B247B9-47FF-4355-BF58-C7E85F55D2E7}" dt="2025-09-20T05:26:19.527" v="407" actId="47"/>
          <pc:sldLayoutMkLst>
            <pc:docMk/>
            <pc:sldMasterMk cId="1490121234" sldId="2147483702"/>
            <pc:sldLayoutMk cId="3907594275" sldId="2147483714"/>
          </pc:sldLayoutMkLst>
        </pc:sldLayoutChg>
      </pc:sldMaster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704380" y="9463465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575" b="0" smtClean="0"/>
              <a:pPr/>
              <a:t>09-10-2025</a:t>
            </a:fld>
            <a:endParaRPr lang="en-IN" sz="575" b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9A25-8B7A-E185-139E-897B60437154}"/>
              </a:ext>
            </a:extLst>
          </p:cNvPr>
          <p:cNvGrpSpPr/>
          <p:nvPr userDrawn="1"/>
        </p:nvGrpSpPr>
        <p:grpSpPr>
          <a:xfrm>
            <a:off x="125229" y="331441"/>
            <a:ext cx="1651886" cy="9243121"/>
            <a:chOff x="180886" y="229458"/>
            <a:chExt cx="2386057" cy="63990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5E84E-A0CD-23FE-8589-3BA18135EB3C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స్తుతి పాత్రుడవు నీవయ్యా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అ.ప. : మహిమ ఘనత ప్రభావములు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నీకేనయా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నిజమైన దేవా నీవంటివాడు లేడు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మహాత్మ్యము గల నిన్ను పోలినవాడెవడు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నామము ఘనమైనదయా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నరులు నీకు భయపడెదరయా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జనములకు రాజా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జీవముగలిగిన నాథా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నిర్మించినవాడవు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నీవెగదా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ఉగ్రత తాళలేమయా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మేలు చేయగలవు నీవయా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6E3D8-8149-A660-DCB6-1FC384D82329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#1.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6F17C-38CD-8517-556A-9A684CAB9971}"/>
              </a:ext>
            </a:extLst>
          </p:cNvPr>
          <p:cNvCxnSpPr/>
          <p:nvPr userDrawn="1"/>
        </p:nvCxnSpPr>
        <p:spPr>
          <a:xfrm>
            <a:off x="125230" y="1097472"/>
            <a:ext cx="660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80003-B131-C070-97DA-835736AA77EC}"/>
              </a:ext>
            </a:extLst>
          </p:cNvPr>
          <p:cNvGrpSpPr/>
          <p:nvPr userDrawn="1"/>
        </p:nvGrpSpPr>
        <p:grpSpPr>
          <a:xfrm>
            <a:off x="1779448" y="331441"/>
            <a:ext cx="1651886" cy="9243121"/>
            <a:chOff x="180886" y="229458"/>
            <a:chExt cx="2386057" cy="63990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5C85C6-77CE-38EE-B411-B4C4A7B993A4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35F3A-C135-A676-5918-D141520514DE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#2.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62FB0-7022-52A1-FEF8-0E872263BE8E}"/>
              </a:ext>
            </a:extLst>
          </p:cNvPr>
          <p:cNvGrpSpPr/>
          <p:nvPr userDrawn="1"/>
        </p:nvGrpSpPr>
        <p:grpSpPr>
          <a:xfrm>
            <a:off x="3429000" y="331441"/>
            <a:ext cx="1651886" cy="9243121"/>
            <a:chOff x="180886" y="229458"/>
            <a:chExt cx="2386057" cy="63990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9DC98CA-1F96-B10D-6385-99BEC87CBD7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కుమ్మరి ఓ కుమ్మరి జగతుత్పత్తిదారి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జిగట మన్నైన నా వంక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పనికిరాని పాత్రనని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-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పారవేయకుమా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పొంగి పొరలు పాత్రగా –నన్ను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 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నింపుమా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సువార్తలోని పాత్రలన్నీ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శ్రీ యేసుని పొగడుచుండ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సాక్షిగానుండు పాత్రగజేసి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సత్యముతో నింపుము తండ్రి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సత్యముతో నింపుము తండ్రి                    ||కుమ్మరి||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విలువలేని పాత్రను నేను – కొనువారు లేరెవ్వరు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వెలలేని నీదు రక్తంబుతో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వెలుగొందు పాత్రగజేసి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ఆటంకములనుండి తప్పించి నన్ను – ఎల్లప్పుడు కావుమయ్యా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పగిలియున్న పాత్రను నేను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సరిచేసి వాడుమయ్యా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సరిచేసి వాడుమయ్యా                            ||కుమ్మరి||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961BF-DC44-1393-755E-66894D5AAD6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#3.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71CA8-3094-46D5-457D-14353E49ABB8}"/>
              </a:ext>
            </a:extLst>
          </p:cNvPr>
          <p:cNvGrpSpPr/>
          <p:nvPr userDrawn="1"/>
        </p:nvGrpSpPr>
        <p:grpSpPr>
          <a:xfrm>
            <a:off x="5084470" y="331441"/>
            <a:ext cx="1651886" cy="9243121"/>
            <a:chOff x="180886" y="229458"/>
            <a:chExt cx="2386057" cy="63990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ECC532-4894-3BA5-FBBC-05FE61A3241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81663-47AB-48FE-C107-82B48743889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#4.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09-10-2025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1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2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4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3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09-10-2025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5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6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8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7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3" r:id="rId12"/>
    <p:sldLayoutId id="2147483674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32C42-8B15-3D77-096C-E549E33A6B5E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యేసే నా పరిహారి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ప్రియ యేసే నా పరిహారి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జీవిత కాలమెల్ల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ప్రియ ప్రభువే నా పరిహారి 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ఎన్ని కష్టాలు కలిగిననూ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కృంగించె భాదలెన్నో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ఎన్ని నష్టాలు వాటిల్లినా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            ప్రియ ప్రభువే నా పరిహారి (2)        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సాతాను వెంబడించినా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శత్రువు ఎదిరించినా (2)</a:t>
            </a:r>
            <a:b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పలు నిందలు నను చుట్టినా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ప్రియ ప్రభువే నా పరిహారి (2)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AD717-BF8F-364E-1A23-181A5E32E977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వందనం త్రియేకుడా - ఘన మహిమ నీకెగా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ఏ పాటి వాడను యేసయ్యా, నన్ను కోరుకొంటివే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ఏ పాటి దానను యేసయ్యా, నన్ను కోరుకొంటివే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ఈవులెన్నెన్నో దయచేసితివి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స్నేహమే నాకు స్థిరపరచితివి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పాద సేవ చేయుట కన్నా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విలువైన భాగ్యం లేదు (2) నాకూ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2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అవసరతలు ఏవైన తీర్చెడి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యెహోవా యీరే నీవే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కోరికంతా ఏ క్షణమైనా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2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నీవేగా నా యేసూ (2) ఆమెన్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53CB0-604F-98CA-D05A-006B3B47C6DD}"/>
              </a:ext>
            </a:extLst>
          </p:cNvPr>
          <p:cNvSpPr/>
          <p:nvPr/>
        </p:nvSpPr>
        <p:spPr>
          <a:xfrm>
            <a:off x="3429000" y="4953000"/>
            <a:ext cx="3295649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నిను స్తుతించినా చాలు నా బ్రతుకు దినములో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నిను పొగిడినా చాలు నా గుండె గుడిలో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ఉన్నా లేకున్నా నా స్థితి గతులే మారినా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సన్నిధిలో…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సన్నిధిలో ఆనందించే భాగ్యమున్నా చాలు      ||నిను||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స్తుతులకు పాత్రుడవు నీవేనయ్యా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స్తోత్రార్హుడవు నీవేనయ్యా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నీవేనయ్యా నాకు నీవేనయ్యా (2)        ||నిను||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ప్రేమా స్వరూపుడవు నీవేనయ్యా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స్తోత్రార్హుడవు నీవేనయ్యా (2)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నీవేనయ్యా నాకు నీవేనయ్యా (2)        ||నిను||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751D-8ABF-CE55-3A1C-5CCE831AE459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ఎడబాయని నీ కృప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విడువదు ఎన్నటికీ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యేసయ్యా నీ ప్రేమానురాగం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కాయును అనుక్షణం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50" b="0" i="0" kern="1200" spc="0" baseline="0" dirty="0">
              <a:ln>
                <a:noFill/>
              </a:ln>
              <a:solidFill>
                <a:schemeClr val="tx1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శోకపు లోయలలో – కష్టాల కడగండ్లలో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కడలేని కడలిలో – నిరాశ నిసృహలో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అర్ధమేకాని ఈ జీవితం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ఇక వ్యర్థమని నేననుకొనగ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కృపా కనికరముగల దేవా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కష్టాల కడలిని దాటించితివి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050" b="0" i="0" kern="1200" spc="0" baseline="0" dirty="0">
              <a:ln>
                <a:noFill/>
              </a:ln>
              <a:solidFill>
                <a:schemeClr val="tx1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విశ్వాస పోరాటంలో – ఎదురాయె శోధనలు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లోకాశల అలజడిలో – సడలితి విశ్వాసములో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దుష్టుల క్షేమమునే చూచి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ఇక నీతి వ్యర్థమని అనుకొనగ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దీర్ఘశాంతముగల దేవా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050" b="0" i="0" kern="1200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చేయి విడువక నడిపించితివి (2)</a:t>
            </a:r>
          </a:p>
        </p:txBody>
      </p:sp>
    </p:spTree>
    <p:extLst>
      <p:ext uri="{BB962C8B-B14F-4D97-AF65-F5344CB8AC3E}">
        <p14:creationId xmlns:p14="http://schemas.microsoft.com/office/powerpoint/2010/main" val="2235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C23A8-8DEA-1DDB-82D8-BA0579C577EA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హల్లెలూయా స్తుతించి పాడి కీర్తింతును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జీవము కంటే ఉత్తమమౌ నీ కృపను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యేసయ్యా........ 4 హల్లెలూయా........ 4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బంధువులు స్నేహితులు ఎంతో మందుండగా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ఎన్నో మారులు నేను ఒంటరినై యుంటిని -2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ఒంటరి తనములో మంచి స్నేహితునిగా 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చెంత చేరినావే-చెలిమి పంచినావే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గుండెల నిండా నీవే - నిన్ను పాడని</a:t>
            </a:r>
          </a:p>
          <a:p>
            <a:pPr algn="ctr">
              <a:lnSpc>
                <a:spcPct val="150000"/>
              </a:lnSpc>
            </a:pPr>
            <a:endParaRPr lang="te-IN" sz="12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జీవితంలో ఎండవానలు రాగా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పగలు చీకటిని నేను అనుభవింపగా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పగలు మేఘ స్థంబమై- రాత్రి అగ్ని స్థంబమై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ఆవరించి నావే- ఆదరించి నావే</a:t>
            </a:r>
          </a:p>
          <a:p>
            <a:pPr algn="ctr">
              <a:lnSpc>
                <a:spcPct val="150000"/>
              </a:lnSpc>
            </a:pPr>
            <a:r>
              <a:rPr lang="te-IN" sz="12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కన్నీరు తుడచి నన్ను – ముద్దాడితివే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3BF35-30D6-6816-15D6-C6A73F241DC0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శాశ్వతమైనది నీవు నాయెడ చూపిన కృప</a:t>
            </a:r>
            <a:b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అనుక్షణం నను కనుపాపవలె (2)</a:t>
            </a:r>
            <a:b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కాచిన కృప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నీకు బహుదూరమైన నన్ను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చేరదీసిన నా తండ్రివి (2)</a:t>
            </a:r>
            <a:b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నిత్య సుఖశాంతియే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నాకు నీదు కౌగిలిలో 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5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తల్లి తన బిడ్డలను మరచినా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నేను మరువలేనంటివే (2)</a:t>
            </a:r>
            <a:b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</a:b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నీదు ముఖకాంతియే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5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నన్ను ఆదరించెనులే (2)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3AD86-ADE9-71DF-14E3-CDDC1F0A2D4B}"/>
              </a:ext>
            </a:extLst>
          </p:cNvPr>
          <p:cNvSpPr/>
          <p:nvPr/>
        </p:nvSpPr>
        <p:spPr>
          <a:xfrm>
            <a:off x="3429000" y="4953000"/>
            <a:ext cx="3295650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స్తుతి గానమే పాడనా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జయగీతమే పాడనా (2)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ఆధారమైయున్న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యేసయ్యా నీకు – కృతజ్ఞుడనై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జీవితమంతయు సాక్షినై యుందును (2)</a:t>
            </a:r>
          </a:p>
          <a:p>
            <a:pPr algn="ctr">
              <a:lnSpc>
                <a:spcPct val="150000"/>
              </a:lnSpc>
            </a:pPr>
            <a:endParaRPr lang="te-IN" sz="115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నమ్మదగినవి నీ న్యాయ విధులు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మేలిమి బంగారు కంటే – ఎంతో కోరతగినవి (2)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ధర్మాసనము – నా హృదయములో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స్థాపించబడియున్నది – పరిశుద్ధాత్మునిచే (2)</a:t>
            </a:r>
          </a:p>
          <a:p>
            <a:pPr algn="ctr">
              <a:lnSpc>
                <a:spcPct val="150000"/>
              </a:lnSpc>
            </a:pPr>
            <a:endParaRPr lang="te-IN" sz="115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శ్రేష్టమైనవి నీవిచ్చు వరములు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లౌకిక జ్ఞానము కంటే – ఎంతో ఉపయుక్తమైనవి (2)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శ్రేష్టమైన – పరిచర్యలకై</a:t>
            </a:r>
          </a:p>
          <a:p>
            <a:pPr algn="ctr">
              <a:lnSpc>
                <a:spcPct val="150000"/>
              </a:lnSpc>
            </a:pPr>
            <a:r>
              <a:rPr lang="te-IN" sz="115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కృపావరములతో నను – అలంకరించితివే (2)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9B332-5C9B-C230-D709-01B3E134843B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యేసు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కావాలయ్యా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నాతో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కూడ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రావాలయ్యా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ఘనుడ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దివ్య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సన్నిధి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నను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ఆదుకునే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పెన్నిధి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కావాలయ్యా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నాతో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రావాలయ్యా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</a:p>
          <a:p>
            <a:pPr algn="ctr">
              <a:lnSpc>
                <a:spcPct val="150000"/>
              </a:lnSpc>
            </a:pP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నాతో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వస్తే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దిగులు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నాకుండదు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ఆజ్ఞాపిస్తే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తెగులు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నన్నంటదు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 </a:t>
            </a:r>
          </a:p>
          <a:p>
            <a:pPr algn="ctr">
              <a:lnSpc>
                <a:spcPct val="150000"/>
              </a:lnSpc>
            </a:pP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నాతో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వస్తే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కొరత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నాకుండదు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ఆజ్ఞాపిస్తే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క్షయత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నన్నంటదు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3.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నాతో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వస్తే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ఓటమి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నాకుండదు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ఆజ్ఞాపిస్తే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చీకటి</a:t>
            </a:r>
            <a:r>
              <a:rPr lang="en-IN" sz="13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en-IN" sz="1300" dirty="0" err="1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నన్నంటదు</a:t>
            </a:r>
            <a:endParaRPr lang="en-IN" sz="13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1560</TotalTime>
  <Words>529</Words>
  <Application>Microsoft Office PowerPoint</Application>
  <PresentationFormat>A4 Paper (210x297 mm)</PresentationFormat>
  <Paragraphs>109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178</cp:revision>
  <dcterms:created xsi:type="dcterms:W3CDTF">2024-09-21T15:36:03Z</dcterms:created>
  <dcterms:modified xsi:type="dcterms:W3CDTF">2025-10-09T14:46:05Z</dcterms:modified>
</cp:coreProperties>
</file>