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5" r:id="rId3"/>
    <p:sldId id="266" r:id="rId4"/>
    <p:sldId id="257" r:id="rId5"/>
    <p:sldId id="258" r:id="rId6"/>
    <p:sldId id="259" r:id="rId7"/>
    <p:sldId id="260" r:id="rId8"/>
    <p:sldId id="267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551" autoAdjust="0"/>
    <p:restoredTop sz="86391" autoAdjust="0"/>
  </p:normalViewPr>
  <p:slideViewPr>
    <p:cSldViewPr>
      <p:cViewPr>
        <p:scale>
          <a:sx n="120" d="100"/>
          <a:sy n="120" d="100"/>
        </p:scale>
        <p:origin x="216" y="10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BFC3BF-CFE4-4F29-939B-AE8C7B84B039}" type="datetimeFigureOut">
              <a:rPr lang="en-US" smtClean="0"/>
              <a:t>10/3/2013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FDF2CE-AE52-4406-81AE-C11F51487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548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31956-F71C-48CC-B1CE-6EBFDA711015}" type="datetimeFigureOut">
              <a:rPr lang="en-US" smtClean="0"/>
              <a:t>10/3/2013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894DA-614C-4E8B-B976-A24F22E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851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31956-F71C-48CC-B1CE-6EBFDA711015}" type="datetimeFigureOut">
              <a:rPr lang="en-US" smtClean="0"/>
              <a:t>10/3/2013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894DA-614C-4E8B-B976-A24F22E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541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31956-F71C-48CC-B1CE-6EBFDA711015}" type="datetimeFigureOut">
              <a:rPr lang="en-US" smtClean="0"/>
              <a:t>10/3/2013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894DA-614C-4E8B-B976-A24F22E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275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31956-F71C-48CC-B1CE-6EBFDA711015}" type="datetimeFigureOut">
              <a:rPr lang="en-US" smtClean="0"/>
              <a:t>10/3/2013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894DA-614C-4E8B-B976-A24F22E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49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31956-F71C-48CC-B1CE-6EBFDA711015}" type="datetimeFigureOut">
              <a:rPr lang="en-US" smtClean="0"/>
              <a:t>10/3/2013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894DA-614C-4E8B-B976-A24F22E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52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31956-F71C-48CC-B1CE-6EBFDA711015}" type="datetimeFigureOut">
              <a:rPr lang="en-US" smtClean="0"/>
              <a:t>10/3/2013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894DA-614C-4E8B-B976-A24F22E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191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31956-F71C-48CC-B1CE-6EBFDA711015}" type="datetimeFigureOut">
              <a:rPr lang="en-US" smtClean="0"/>
              <a:t>10/3/2013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894DA-614C-4E8B-B976-A24F22E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402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31956-F71C-48CC-B1CE-6EBFDA711015}" type="datetimeFigureOut">
              <a:rPr lang="en-US" smtClean="0"/>
              <a:t>10/3/2013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894DA-614C-4E8B-B976-A24F22E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948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31956-F71C-48CC-B1CE-6EBFDA711015}" type="datetimeFigureOut">
              <a:rPr lang="en-US" smtClean="0"/>
              <a:t>10/3/2013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894DA-614C-4E8B-B976-A24F22E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232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31956-F71C-48CC-B1CE-6EBFDA711015}" type="datetimeFigureOut">
              <a:rPr lang="en-US" smtClean="0"/>
              <a:t>10/3/2013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894DA-614C-4E8B-B976-A24F22E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922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31956-F71C-48CC-B1CE-6EBFDA711015}" type="datetimeFigureOut">
              <a:rPr lang="en-US" smtClean="0"/>
              <a:t>10/3/2013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894DA-614C-4E8B-B976-A24F22E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881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31956-F71C-48CC-B1CE-6EBFDA711015}" type="datetimeFigureOut">
              <a:rPr lang="en-US" smtClean="0"/>
              <a:t>10/3/2013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894DA-614C-4E8B-B976-A24F22E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036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arunion@usf.edu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mailto:cmsupport@usf.edu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1470025"/>
          </a:xfrm>
        </p:spPr>
        <p:txBody>
          <a:bodyPr>
            <a:normAutofit/>
          </a:bodyPr>
          <a:lstStyle/>
          <a:p>
            <a:r>
              <a:rPr lang="en-US" sz="4000" dirty="0" smtClean="0"/>
              <a:t>GIT Basics</a:t>
            </a:r>
            <a:endParaRPr lang="en-US" sz="4000" dirty="0"/>
          </a:p>
        </p:txBody>
      </p:sp>
      <p:pic>
        <p:nvPicPr>
          <p:cNvPr id="1028" name="Picture 4" descr="C:\Users\arunion\Desktop\Octocat,_a_Mascot_of_Githu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2133600"/>
            <a:ext cx="2794000" cy="279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2856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Getting Started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Account creation  – create your account by going to </a:t>
            </a:r>
            <a:r>
              <a:rPr lang="en-US" dirty="0" smtClean="0">
                <a:hlinkClick r:id="rId2"/>
              </a:rPr>
              <a:t>https://github.com</a:t>
            </a:r>
            <a:r>
              <a:rPr lang="en-US" dirty="0" smtClean="0"/>
              <a:t> &amp; email your username to </a:t>
            </a:r>
            <a:r>
              <a:rPr lang="en-US" dirty="0" smtClean="0">
                <a:hlinkClick r:id="rId3"/>
              </a:rPr>
              <a:t>arunion@usf.edu</a:t>
            </a:r>
            <a:r>
              <a:rPr lang="en-US" dirty="0" smtClean="0"/>
              <a:t> so I can put you in the appropriate group/team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Download/install GIT – see install instructions document</a:t>
            </a:r>
          </a:p>
        </p:txBody>
      </p:sp>
    </p:spTree>
    <p:extLst>
      <p:ext uri="{BB962C8B-B14F-4D97-AF65-F5344CB8AC3E}">
        <p14:creationId xmlns:p14="http://schemas.microsoft.com/office/powerpoint/2010/main" val="744291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Getting Started - more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10600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ID/folder setup – see getting started instructions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Clone </a:t>
            </a:r>
            <a:r>
              <a:rPr lang="en-US" dirty="0"/>
              <a:t>repositories that you work </a:t>
            </a:r>
            <a:r>
              <a:rPr lang="en-US" dirty="0" smtClean="0"/>
              <a:t>on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Group/Team                       </a:t>
            </a:r>
            <a:r>
              <a:rPr lang="en-US" dirty="0" smtClean="0"/>
              <a:t>Repositories </a:t>
            </a:r>
            <a:r>
              <a:rPr lang="en-US" dirty="0"/>
              <a:t>needed</a:t>
            </a:r>
          </a:p>
          <a:p>
            <a:pPr marL="0" indent="0">
              <a:buNone/>
            </a:pPr>
            <a:r>
              <a:rPr lang="en-US" dirty="0"/>
              <a:t>------------------                     </a:t>
            </a:r>
            <a:r>
              <a:rPr lang="en-US" dirty="0" smtClean="0"/>
              <a:t> ---------------------------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ABS                                       </a:t>
            </a:r>
            <a:r>
              <a:rPr lang="en-US" dirty="0" err="1" smtClean="0"/>
              <a:t>absfam</a:t>
            </a:r>
            <a:r>
              <a:rPr lang="en-US" dirty="0"/>
              <a:t>, </a:t>
            </a:r>
            <a:r>
              <a:rPr lang="en-US" dirty="0" err="1"/>
              <a:t>absfbog</a:t>
            </a:r>
            <a:r>
              <a:rPr lang="en-US" dirty="0"/>
              <a:t>, </a:t>
            </a:r>
            <a:r>
              <a:rPr lang="en-US" dirty="0" err="1" smtClean="0"/>
              <a:t>absgam,absgbog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AIS                                        </a:t>
            </a:r>
            <a:r>
              <a:rPr lang="en-US" dirty="0" err="1" smtClean="0"/>
              <a:t>aisdw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OASIS                               </a:t>
            </a:r>
            <a:r>
              <a:rPr lang="en-US" dirty="0" smtClean="0"/>
              <a:t>    </a:t>
            </a:r>
            <a:r>
              <a:rPr lang="en-US" dirty="0" err="1" smtClean="0"/>
              <a:t>oasban</a:t>
            </a:r>
            <a:r>
              <a:rPr lang="en-US" dirty="0" smtClean="0"/>
              <a:t>, </a:t>
            </a:r>
            <a:r>
              <a:rPr lang="en-US" dirty="0" err="1" smtClean="0"/>
              <a:t>oasam</a:t>
            </a:r>
            <a:r>
              <a:rPr lang="en-US" dirty="0" smtClean="0"/>
              <a:t>, </a:t>
            </a:r>
            <a:r>
              <a:rPr lang="en-US" dirty="0" err="1" smtClean="0"/>
              <a:t>oasdgwks</a:t>
            </a:r>
            <a:r>
              <a:rPr lang="en-US" dirty="0" smtClean="0"/>
              <a:t>, etc.      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SAAS                                    </a:t>
            </a:r>
            <a:r>
              <a:rPr lang="en-US" dirty="0" err="1"/>
              <a:t>saas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UFA                                      </a:t>
            </a:r>
            <a:r>
              <a:rPr lang="en-US" dirty="0" err="1"/>
              <a:t>faam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132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err="1" smtClean="0"/>
              <a:t>Git</a:t>
            </a:r>
            <a:r>
              <a:rPr lang="en-US" sz="4000" dirty="0" smtClean="0"/>
              <a:t> Bash and </a:t>
            </a:r>
            <a:r>
              <a:rPr lang="en-US" sz="4000" dirty="0" err="1" smtClean="0"/>
              <a:t>Git</a:t>
            </a:r>
            <a:r>
              <a:rPr lang="en-US" sz="4000" dirty="0" smtClean="0"/>
              <a:t> GUI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90600"/>
            <a:ext cx="8229600" cy="5867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Under </a:t>
            </a:r>
            <a:r>
              <a:rPr lang="en-US" sz="2800" dirty="0" err="1" smtClean="0"/>
              <a:t>start</a:t>
            </a:r>
            <a:r>
              <a:rPr lang="en-US" sz="2800" dirty="0" err="1">
                <a:sym typeface="Wingdings"/>
              </a:rPr>
              <a:t></a:t>
            </a:r>
            <a:r>
              <a:rPr lang="en-US" sz="2800" dirty="0" err="1"/>
              <a:t>all</a:t>
            </a:r>
            <a:r>
              <a:rPr lang="en-US" sz="2800" dirty="0"/>
              <a:t> </a:t>
            </a:r>
            <a:r>
              <a:rPr lang="en-US" sz="2800" dirty="0" err="1"/>
              <a:t>programs</a:t>
            </a:r>
            <a:r>
              <a:rPr lang="en-US" sz="2800" dirty="0" err="1">
                <a:sym typeface="Wingdings"/>
              </a:rPr>
              <a:t></a:t>
            </a:r>
            <a:r>
              <a:rPr lang="en-US" sz="2800" dirty="0" err="1"/>
              <a:t>Git</a:t>
            </a:r>
            <a:r>
              <a:rPr lang="en-US" sz="2800" dirty="0"/>
              <a:t> there should be 2 options: </a:t>
            </a:r>
            <a:r>
              <a:rPr lang="en-US" sz="2800" dirty="0" err="1"/>
              <a:t>Git</a:t>
            </a:r>
            <a:r>
              <a:rPr lang="en-US" sz="2800" dirty="0"/>
              <a:t> Bash and </a:t>
            </a:r>
            <a:r>
              <a:rPr lang="en-US" sz="2800" dirty="0" err="1"/>
              <a:t>Git</a:t>
            </a:r>
            <a:r>
              <a:rPr lang="en-US" sz="2800" dirty="0"/>
              <a:t> GUI as </a:t>
            </a:r>
            <a:r>
              <a:rPr lang="en-US" sz="2800" dirty="0" smtClean="0"/>
              <a:t>shown here:</a:t>
            </a:r>
            <a:endParaRPr lang="en-US" sz="2800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2133599" y="1905000"/>
            <a:ext cx="4676775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48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/>
              <a:t>Git</a:t>
            </a:r>
            <a:r>
              <a:rPr lang="en-US" sz="4000" dirty="0" smtClean="0"/>
              <a:t> Bash and </a:t>
            </a:r>
            <a:r>
              <a:rPr lang="en-US" sz="4000" dirty="0" err="1" smtClean="0"/>
              <a:t>Git</a:t>
            </a:r>
            <a:r>
              <a:rPr lang="en-US" sz="4000" dirty="0" smtClean="0"/>
              <a:t> GUI uses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Bash is used to check out issues and create issue folders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GUI is used to commit/stage/push the code and documents (.txt,.</a:t>
            </a:r>
            <a:r>
              <a:rPr lang="en-US" dirty="0" err="1" smtClean="0"/>
              <a:t>shl</a:t>
            </a:r>
            <a:r>
              <a:rPr lang="en-US" dirty="0" smtClean="0"/>
              <a:t>,.</a:t>
            </a:r>
            <a:r>
              <a:rPr lang="en-US" dirty="0" err="1" smtClean="0"/>
              <a:t>sql</a:t>
            </a:r>
            <a:r>
              <a:rPr lang="en-US" dirty="0" smtClean="0"/>
              <a:t>).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AutoShape 4" descr="data:image/jpeg;base64,/9j/4AAQSkZJRgABAQAAAQABAAD/2wCEAAkGBhQSEBUUExQWFRUUGBcUFxUYFxQUFBQWFxcVFBYUFBcYGyYfFxojGRUUHy8gIycpLCwsFR4xNTAqNSYrLCkBCQoKDgwOGg8PGiwkHyQpLCksKSosLCwsMSksLCwsLCkpLCwsLCosLCwsLCksLCwsKSksLCwsKSksLCwpKSwpNP/AABEIANcA6gMBIgACEQEDEQH/xAAcAAABBQEBAQAAAAAAAAAAAAAAAQMEBQYCBwj/xAA8EAABAwIDBgMFBwQCAgMAAAABAAIRAyEEEjEFBkFRYXEigZETMqGxwQcUQlLR4fAjYnKSgqIz8RUWQ//EABoBAAIDAQEAAAAAAAAAAAAAAAAEAgMFAQb/xAA1EQACAQIEAwUHAwQDAAAAAAAAAQIDEQQSITEFQVETImFxkRQygbHR4fBCocEGI0NSFRYz/9oADAMBAAIRAxEAPwD3FCEIAEIQgAQhcVKkBAA+qAkFcc1GJSQgCV7dvMeoXYcqyvhQ/UA99ElDBhmmv80CpzVM9rK3W/2JWja99S0lErzPf/farQqNpYeoGkXe4EOM/kINgqHBfaNtDpUHN1Iad2wVCeJhB2ZtUeBYmtRVZWSfJu38HtUpZWG2VvxWeR7SiMvHI2u5/H8JYALxx5q32fvb7Su6kaL6diWucQC+NYZqF2OJpSaWZXfIzqmDrU73W2+qNEhMDFDquxiG80wKDiFyKg5hLKAFQhCABCEIAEIQgAQhCABCEIAEIQgAQhCABCEhQAlR4AJOgVfTxzajjE2vpZQN5dqlpFJnvO16ckxhsQ5nXSZ49Vh8Q4osJWhGVsr30u/mNU6GeDfPkXaFBZtUfiEdeCpNpfaJh6ZhmaqRygN/2P6JyhxHDYhXpyO08FXqSywi35GphcVGnKQLGCB34LEN+046nDnLzDj+kLRbC3po4sEMJDxcsdAdHMcx2TUasJaJltbh2JoRzzhp8H62M7W3Af4fZmlTNzUqeKo95NxGZvh8oVlg8NkaAWw4WNy4yLG57LTqt2lRh2bgde687/UGGfs6qQvo9fJl1PG1Kzy1GQG7Sy1AwkyRI5O5gHn0SbRwTK2V0llRl2PFnNJtrxHdSnYZtSnlcBMyIHiHUHgeqlHBscPCb9D9FlYbDYiVJdlJPROzfPw8jsqsYO+qf58yNs7absxpVSC5onO33XDS4/Cbiyk1tpsbq4eZAUWpu8xzszg0nnF/O6cbu7S4tB/4t+q2qNTieRQyWtzbX1/gXn7O3mb9BTtqnwLT/wAgom195BRp5wA914YJlx5Dyv2Uh+7GHOtJvo39E1h91aDHl4BuWkN0AgRw1BnQ80zTp4+U/wC5JJeFjsXhFrr5df3IWw9/6WJLQ1r2FzshkiGkglsxwdlInmFqBWdz+S8gx9dlDHVHtaGtpPLXNDnA1pdfKeBB8U8PRel7Ax7q1HM4XBc3heIgmLTeD1BWnSqZtHuMcRwUaKjUpK0X1/PzzLYYl3RdDGdEwkKuMclDGDkV0MU3moaQlAFg2oDoZXapcVivZjP+UgntofhKuGmbroHSEIQAIQhAAhCEAJKZxmKFOm550aJ78goW18YWkNaY4yqrF1nVWZXkka8tFg4vjuHw9WVKSd102+YzTw8ppMqsG41arqjrnXzP7KyCboYcMEN7p1eG4hivaqzmtuRpwjlVjD78becH+wYYAAznmTcN7QjZG6OSmK2KDg0xkotBNSoTpMDwN7pjfbYdQVvbsBLTBMXyuaAL+gT2wftCrtrD7xVeaYmQ1rJJ4DQWnqvW8J7BUY2/H4npclX2OPsltry/2v0Wj/NjTb744YfANpMaGGpDcrdGtEFw+QnqvPt2cQ9mKpFkznHpx+C0G8W8tbHPdSotcaJLYGUBxIvLjwE9U5gNkDA0jWqDPVNmMBtJExPOASTyCu4hjYReWDvJ6JLqL4XLg8FKFZLPK+m7169LG2dtrJGYtBOkmCU4za7ajJiWniD8brE1dqtNd4EltVjAXgAlr3Q0U6ZJAjW5tIXA2i1mc035WsdlAIMZw3RuogNa85tJWPGvjlHK5t3WzV15bXMT2Sk/BmrxNeHQy83yyA6NJHMSncPiz1EcLLKPxY9o54rQ/IJa5riWjIHtzZReM0u4eISplLaVRpIkVT4XagwHENAEC8+9yAWdKlVhJTp6PwuvtYs7FNWvc0p2oWi+nW672LtsYgPIY5mRxb4rZhqHCQoHtW2uL6XFzqY5rtNYTj1fDv8Au95enpoKyw9OUXZa9S+XKpBUPM+q6+8u/MVrR/qil+qm/VCvsT6ju0d2aFd7X1GmWEkQYEm5t9VY0KDWNDWgBosANFXms5rcz35Rrw0RSxhqAGm+ZvBgGOfa60IcXptXVOV3y0v6XuE6dWUVFyul52LNIq59apEhwMcoKYONf+Yqmr/UFCnpKEvRfUisJJ7NFuuXuA1ICpn4h35j6qFtHHClTL3HtzJ4AJb/ALGpyUaVNtvq/oWLBf7SLXa2JaabmgyTb1Unc3bLcRhhldJpOdRdzBYYv5QsPS2o2pTcWlwILSWkzF9R5hPfZbWFDIwWGIYah4kvLi7MfJ0ei1+H4urXzqqrNW9H8WVV6EaaTi73PT0IQtUUBCEIAEIQgCFj8AKl5g/BZertBrXFpnwkjSdFtFid5tkGm8vF2OJM/lJ4FYmP4Vh68u1lHXnYaoVpLu3OXbZpDif9SmzvBRH4j/qVnq5VbiHrL/4fCrk/UdU2bD/7Nh+NT/qVHftfAkyTTnn7O/PksRXcotV1l1cIw62uviySqSWzPSKO8mF0bVYOmVzfonjtDDVImpSdrEkWkZTrzBheVCopGdVS4NQvdOS+IZ2en0MJRghgZBAHhLTZohoAm0cE1Q3cpMqB4abM9kAbtiCJI4uIJE9SvNC5OMxtRvuve3s4j5FQfCmr5astTudnoWO3bZUIg5G5S0ta0CxMuhwuJiDMqFS3UkkPcGtAeGinIILyCXSRMQIyknVZSlvNiW6Vn+ZzfNSae+2JGrmu7tb9FH2DFwjlhUT80d7U02I2A6mRUomXtDsoMQHugZwC4D3RljS86q6wodkbn96BOmvKwg91iqX2g1B71Nh7Fzf1U6j9odP8VJ47FrvnCSr8PxtSNpJO3PS53tUaxO4dgu46Nus5Q31wrvxlv+TXfMSrTDbYpVAWsqsdm4B4Dp6A3lJ0cFVpVFKrB2XhdX5XtyuclJNWQOH3ivld/wCNhGYcHv1DP8QIJHUBLtWrDpaJeTkYOBLrX6QJPZPYJgpxEkSXEnUlxkknif0TXsP6ucukAENERlzG5Jm5i3mU1KtCUFFy2d3fd6fy215E1pLwS0ExFD7vTaWkkiHPcZl5LgCT0ImBwT9QQT3Ka2z4ixgBhxZcAkBoOZ0nQGGn1CSnic5Jgi/FV8Q1W36tPKy/ZsIJtXZ2sBvXtv2tXI0+CnI6Od+I+WnktptNj3UntpENe4QCeE69jC8+xW6eIp/gLhzbDvlf4Jjg0aMZOpOSvyT+ZyrfkP7v15c9vNhP+rmn9UxuxjHsxFIudoAymOTYBJPK4y9Sm9jBzMQwOBEy0ggg+IFvHrChtZkxbXaNaXUz3D8zQBxMOC9VQmoV79V9Racc1JrofQ2BxPtKbXcxfvxUhZ3dbG2LDxGYd+K0S2TLBCEIAEIQgATdaiHNLXAEGxB0ITiEAecb0bvmgczZNM6H8v8Aa79Vk669vr0GvaWuALSIIOhC803q3UNAl7L0joeLf7XfQpGtRt3kOUat+6zF13qtxNUm8WVli6EXcYH805rO4h7nE8uWiTc0OqLY63E35lH343tHzUF4hNupE/iMa91G1yxQQ79+fms4p9m1XjW6r30C3mnIUmkdsWdLa7Tr4fknmYlrvdIKoKmohcUMQWPnhIMfRdyX2IOCNJnSZktHHMIuwHsSP1CfaaLvzt8g4fAhRzMqsR8yVlQgyDBGhFo7KV9wYfdqs7Elh/7AfNc1dk1GiYkDiII9RZGe26I5RcPtarT9yo9vZx+StsPv1iWxJa6LeJtz1JEXWbc8AxInlISwuShSqLvJPzC0kbjC/aGNKlLzY63o4fVW+E3uw1T/APTIeTwR8bheYhdApGpwrC1OVvIkqkkexUKgcJaQ6eRn5Jwrx+jiXNMtcW9iR8lIqbQqPEOqPcORc4j0lZz4D3tJ6eX3LO38DSb37ba5zGUzm9m7M5wuMw0APqsxvKC2uC38TmVG8ZzAj6N9VyArDFVv6VGrE+yOR/MN92fIFh/4la8KKw0YqHLT1+5yEszaZ6Hu1iL0Xf4/EQfqt2F5nu7VimB+WD9V6Yx0gHmt6hPtIKXgZVSOWTQqEIVxWCEIQAIQkKAEe8AEkwBeeS8s3v36qOc9tJ2WldsQJdzJkGxWo322zlYaTDc++Ry/KvIdtVoBSGJqv3UO4emveZAZXNQkuJMcz8lHcwyfgo+AxBcXADSPKeKv9kYcF/AkN8hoJ7rKqPs7tmrFXIdHABrJeL8enIBcMrsvaOv7KftHXKNfX1UduBDGyTckQOnEqmM8yvIuaUSBWHWeKbDG8WzfXS97Kxq4QA628lxXwIyiBobHVWqoiDsyvr4EaiVAezmIVwaZy2JEG/ZDcMCDLQYHT6q6NS25W4X2M6+u5p8M84VvhcXLROvFR8TgA0FzSTl1Ch4CmXyNL37Jp5Zxuilp3sXDscNBc/AdSuXy4amD5eS5o0cvBOvNrJZvoSUbFfiqVxHJScDtY02ubka6dCS4FvaDokfe0KK5t1andWYNEgbWedWtjsRbpdWNHF03CcwaeTrenAqmAtK5JJHwUrLkRcbmiStqKjw20S3wm4+SnUMeHGP3XGmitxLIPVlsqqCHU3XD9BwJE28wSO4CqGPT1OpBsoTjni4sitHc3mxfDA4RHpZembOqZqTD/aPhZeW7CxYq05/EPeHXn56r0fd2rmoN6Ej6/VN4G6hlfIUxNnLMWiEIWgKghCEACh7UxwpUyeOjRzP6KU90CeSye1cUaj54Cw7fuq5ysicI3ZmttPJBJMk3nmvPttOmVvN4Hw1ee7SdMrLq7mlS2KfAucaoYwXJAEmAStjgcIaQIcZLozRoI5dFS7rYGk6qX1DdhGRsxJuZ6xA9VscWI1Hi4RqszG1kpKC+I/R6sqcLgG+1nNbrqndpU4Ma/RSXNAAPG/Dgo76RJteL90lnbldk5akV2DzNHEG3KE/9zgEHQaFSQ2BeyZNXNIMgD0KM7ZErK1EHmE8ML4QOHJd1nAXM8Fy7FSIBV15NKwFLtKlla4AWcIUFgDafhHKePmrPGYtkHNEaXWc++gvLROSZC1aEZSjqVTauWzK0CLyhz/inMJhC8Wt1Mx5c1Lbsgub4gROhB+SqlKMXqCTexXhqbq0hwU07OcJg6Wuo7cA90z4YMXP8lTUlvc5lZCLR5JTcdtFbDYzQ2M5Lu0Bdf/GCNT/OCO2iGRlC6/SOK7oGB1F1ZYrZ2Xq3UT9VF9hH1VqqJrQ40T6dUHj6qQyVT0qhDuinU6ikkLyVmajdOrUGIAaxzgRDgATA4OMaQV63uqTlePw5hHeL/RYr7KNsMp0sUX2awMqE8SPE2PWPVa/dHEF2aRlztbUA5Akx8CPRO0YJWd9xKrJu6saUISBKmxYEISOQBW7axUNyDV2vZZ+oFLxtUueSf50UR6Wk7u4xFWRlN6HWXn+MOq3e9j1gsSs+p7w7D3Sx3M2W19bO6+X3RyP5v5zWvxtMTaxA14jss9ufUDWOM+LMR2FitBVqgg3Xn8ZUk63kO01ZEGtXcBccdVEpuJNuOp0AspmLYNPhNk9hABA4jWVBNJE27EatR6zOq5wrACXET3upmIp/soVWpGmiim3oCdyNimFxMNEeipcYTTNxa3imwVpisTA6/JY/eDaDi0tkmSPMLTwlNzklyITlZFftrGAkAGYlTNjbs1KrWvzBodoLyWjV1tAo+7WyhUe6pUbNOkCTOjnfhZ9T0C9D2TQOQOdAkSBAGvy1Wli8QsPDJDcoowdR5nsJhsGGgC5gQOgHBJUaeQPTkpbqxk2jl24KJi6kDXWywFJyldmglYimnrcJk0LD4J3LOv6eqRzYtqmE7EGjkN/9JaOqV40v+qBTiw9V3cjsdjCB5I5ehVPi6GVxaeBiVoaQNNjW8Tc8r3uqbbNA++Ljj+qnRl3rciuRTVTGiWnVTFepdLRuQBxstSOiFahtdzcPUrf0WaVXNLuoZMT0BJPkF7bg9nilUYG6CkGf6kfqsx9mG7HsKAqvHjeLdG/utzC0KMLK5m1ZXdkKEIQmCkEhSpCgDNY9kPcFCforTalP+o7yPlH/ALVa8WSraGFsYze5tlhsQ1bvewrGVqaRq+8OQ2JuyqgDWhtuZ8rme6v6lVsXgRw4rN7MpE2Nmi+aCTe3hvCvm4RpMC4AAkrBxMVm3NGHuoh46q5rmkcLqYdqNNyAHHVcVacuiNPio1bZ8m1lX3WkmT0e5Odjsw1AiwnRQn1G8YPyVZi6bm2BMfBGHplwVqpJLNcNFsdY4h2lll9sYVokl8CBAnMSfoFfbTMDjA1I4Dmhm69LEsBzOOUWfZpJJ04g2ButDDzVJKUnoUTV9hd09mObQGcgtrHMxt54gk9wJ8lqm0AGBosm8Ds8MbTY2S2m2ATc6J/FPDDz/nxWZiarqzcl1LoKySRWYppaSQeGvwUQmbqxrOkEjzHEKOI7nn9EQlpqWtlfiKupGojz7LkVMwny79DyTzmTI4/vKTD4QtJgdT5Jm8bFdzqkyL6j+aJKsHSbJ6nbhJTNf3v4VBO7InLHGDr26Jl9UBhBm8gjWJBS0XAk304/RRdpOGQwNJvx/dXQj3rEJbGaqO59ltvsv3XOMxAe4f06ZvyLtY8hc9wslsrZr8TVbSpjxPOp0aB7z3dAJK+ktyN3GYTCsYwRbj7xGsu6kmfMDgt6FPMzNr1MqNBSphoAFgBAXaEJ4zgQhCABJCVCAIW0MJmBcNR8QOCocRg7y0xPofJaohUOJZlcRyPw4fBUVaUJq0kWQm4vQym2d3fa3ktPTxN8xqFmMXu49kmPDpmb4h+y9Kco9WgDwg8xYrJr4Kq//Od/B/X6+o9SxKXvI862dhAx5m4dwvEhTajmzYRwWnxWxWu4A9fdd6i3wVVX2FGh8nW/7CxWJXoVYO9RP88djQhWhPZlW199EeyvKfr4VzfeaQOYEtPmLIBj+WSj0LfIg4rDt4BQPZhjT38yOMclbVFXYihqIV9KXJnbIyu8mMf7jRAfGlyRqATwVhuPhalwT4SC0zpJNo62PqmNoMIuAM3UTrbRbvd7BBtEGNBJ0+XqtKvWUKCiluV21uSBSaJm8CNdFAxdIE9FKrCBId1P0ChV3EnX0WKtXctjcrXNE2tr81zJntw5hLiByF59Qm31ckE806tSbO22m3QrmrWaLkxw6LvFCDoeGiiPYHa3Uoq+5U1Y7rm08CobnkugKQ91rphpvA636K6CscGqjI7cVCxeIOU5WlxPhAgySTADRxMkWVk4+G/eVrdzd3rDEVGwfepNi7Qbe0I5mfD5nkm6EXKS0KKs1CN2TPsx3G9i0GqP6r4dU/saNKU8yRJ/ZerAKDsjA+zp3951z9B5BT16GEcqMOc8zuCEIUyAIQhAAhCEACqdsU4Idzt5hWyh7UpTSdzHi9P2lcex1FEXLglM+0XQeqLltjspISApUAMvwreFu1lErbJaeDT/ANT6jXzCsVQ727wnCU25QC95IE6ADUkcdRZJVcHQkruNvLQbw7q1JqEHqyPit3+RI7iR6tv8FV47Z1VoOVufq3xH01+Cz534xhdar5ZGR6QtFgt48WGB9bDe0pm+cNLTHPl8FnS4cr3g/X7fQ254WvSSz2fx+pmMDhS7Eta9rgBLoILfEBImeFluKNYNGQkA/op2y9p0MSP6bjI1Y73h5GZHZO1NhtknK2TYm7T8LfBU18JWlZ208Nfv+wm60YvLPR+JSY+hIERrE8TxCgYqkGhsHW0GZniSr6psEgQC4ceD/wBCoVbYjuOU3m+dn6rP7KdPSSt5/cujUi9mUmIYBGU6puuJYJ6/JTquw6gPhbN+DmuEeqiYzZ9QG9N/+pj1VkVcsuuow/EAgRaAAep5qK8meCHgtMER3/ddFwVtrEQrsAauMGxtSWyWunyPSE5XPgN0u7mzHV64pjj4nO/K0an6BWU4uSstyEmlqy93W3ZFaKlQTTafA06PI1J/tHxK9G2Tg8z5Putv3dwH85KLTw4Y0MYIAhoAt0C0eCw3s2BvHUnmTqV6LC4dUo67mFXrOo/AfASoQnRcEIQgAQhCABCEIAEhCVCAK7E7EY8yPCemnoq+rsF490h3wK0KFFxTOqTMjVouZ7zSO4t6rkOWvhRq2zabtWDuLH4KGQkpGblUe9+wDiqEM/8AIwlzR+adW+fzC2tXYDfwucO/iH6/FRKmxKg0yu84Px/VRcG9C6jXdKanHdHkO6rsNRqP+9CKjSAzM0ljTcEuA0M81udkVnVqdXNVp1cxIaaejWubGUg3Hmn9vbosriatNzXcKjbO8yJBHdZ3B7tYvCF33WrTe10EteIJjSQf1Cos4m1Vr0cWnPNlnpo9tOj5GLqMrYasJDqdRsEcHDkR0XpmxtvmvhDVDM1RocDTFsz2iYb3BlY2puVjar5eB/kagIF5gXJgLSUNyiyjSa2pD6dR1UvuPEWFrcnYhpvrBXacXfwGOJVsPUpxu05rp+/wJzdtvHsC5rHCsSP6Ze9zYZniDFwQbdFZYfHMqCWOBEB3EWMwb9j6LPUtnYxtapU8ANTLUIAa9rC17m5KRdo80yDJsZIVbXqtY6salPK1tSnSpBsNbLHNJzAy0uiqXRcOAI4K3JLzMVqlPwNjh69OqXgD3HmmZABzNgmOeoTv3JvKOxIWPqV6LXEvFWlVc2r7TIM2QlzaMAR/TLvC5pFgJvCmYPEuoiG1QZqMoubV8HsbEue5riDJEaGDPFUyw8Je/BP4I7kX+ObXgzQuwA5u9Z+a4OymnW/drD8wutl4x1Sk1zm5HEuBbf8AC4tkTeDEjupVJ4dcEEaSCCJ5Kv2HDv8AT80LutVi7NldV2DTfYtaR/g0fEBStlbEpYcu9m2C6MxudNNVNa1dtYXEAauP8/VW08JSpu8V8/5ISrzkrNkzZOGzOznRth34ny+quE3QohrQ0cE4nSgEIQgAQhCABCEIAEIQgAQhCABCEIAEIQgAQhCAEhNVcIx3vNB8hPqnkIArquw2HTM3sZHxUSpsJw91wPcQrxCjlR27MzUwFRurD5QfkolfDseC17Q4WOVwBEjQkHitiuKlFrtQD3AK5kO5jI4vDCoxzHTDhBgkH1Coam57GnPSP9TMXEuDRYsyFrcrMrbRq0z8V6DU2PTPAt7FRamwT+F3qP0QlJElNrYwOE3ILWMzViKjWta5wkgBri4ezMgssY5dErcJicGzLSHtA6rUeYa6o4tccwAaTlpmTfg6JkHXZ1NmVB+GexBUZzSNRHeyMz5nc7e45T0VrsrDfjPGze3PzUPAYXOeg1P0V41sCAuoqOkIQpACEIQAIQhAAhCEACEIQAIQhAAhCEACEIQAIQhAAhCEACEIQAIQhAAhCEAJCRzAdRKEIAGUwBAEdl0hCABCEIAEIQgAQhCABCEIA//Z"/>
          <p:cNvSpPr>
            <a:spLocks noChangeAspect="1" noChangeArrowheads="1"/>
          </p:cNvSpPr>
          <p:nvPr/>
        </p:nvSpPr>
        <p:spPr bwMode="auto">
          <a:xfrm>
            <a:off x="63500" y="-1555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Z drive uses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743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The Z drive will be used to store documents/scripts. </a:t>
            </a:r>
          </a:p>
          <a:p>
            <a:pPr marL="0" indent="0">
              <a:buNone/>
            </a:pPr>
            <a:r>
              <a:rPr lang="en-US" sz="2800" dirty="0" smtClean="0"/>
              <a:t>The full path is: \\nasstor.fastmail.usf.edu\Apps\github\developers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1535927" y="2743200"/>
            <a:ext cx="5943600" cy="371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221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Issue Request/Promotion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To request an issue/request promotion, email </a:t>
            </a:r>
            <a:r>
              <a:rPr lang="en-US" dirty="0" smtClean="0">
                <a:hlinkClick r:id="rId2"/>
              </a:rPr>
              <a:t>cmsupport@usf.edu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Issue request format will be: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sz="3000" dirty="0" smtClean="0"/>
              <a:t>Project/Repository: </a:t>
            </a:r>
          </a:p>
          <a:p>
            <a:pPr marL="0" indent="0">
              <a:buNone/>
            </a:pPr>
            <a:r>
              <a:rPr lang="en-US" sz="3000" dirty="0"/>
              <a:t> </a:t>
            </a:r>
            <a:r>
              <a:rPr lang="en-US" sz="3000" dirty="0" smtClean="0"/>
              <a:t>   OASIS Banner Development(OASBAN)                </a:t>
            </a:r>
          </a:p>
          <a:p>
            <a:pPr marL="0" indent="0">
              <a:buNone/>
            </a:pPr>
            <a:r>
              <a:rPr lang="en-US" sz="3000" dirty="0" smtClean="0"/>
              <a:t>    Issue Type: Improvement, Fix, etc.</a:t>
            </a:r>
          </a:p>
          <a:p>
            <a:pPr marL="0" indent="0">
              <a:buNone/>
            </a:pPr>
            <a:r>
              <a:rPr lang="en-US" sz="3000" dirty="0"/>
              <a:t> </a:t>
            </a:r>
            <a:r>
              <a:rPr lang="en-US" sz="3000" dirty="0" smtClean="0"/>
              <a:t>   Project/Issue number: 12-0232</a:t>
            </a:r>
          </a:p>
          <a:p>
            <a:pPr marL="0" indent="0">
              <a:buNone/>
            </a:pPr>
            <a:r>
              <a:rPr lang="en-US" sz="3000" dirty="0"/>
              <a:t> </a:t>
            </a:r>
            <a:r>
              <a:rPr lang="en-US" sz="3000" dirty="0" smtClean="0"/>
              <a:t>   Description: SSFAD DER maintenance</a:t>
            </a:r>
          </a:p>
          <a:p>
            <a:pPr marL="0" indent="0">
              <a:buNone/>
            </a:pPr>
            <a:r>
              <a:rPr lang="en-US" sz="3000" dirty="0"/>
              <a:t> </a:t>
            </a:r>
            <a:r>
              <a:rPr lang="en-US" sz="3000" dirty="0" smtClean="0"/>
              <a:t>   Technical Manager: Praveen Sadagopan</a:t>
            </a:r>
            <a:endParaRPr lang="en-US" sz="30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6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Important Dates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Conversion of  production repositories</a:t>
            </a:r>
            <a:r>
              <a:rPr lang="en-US" dirty="0"/>
              <a:t> –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Monday </a:t>
            </a:r>
            <a:r>
              <a:rPr lang="en-US" dirty="0"/>
              <a:t>&amp; Tuesday, </a:t>
            </a:r>
            <a:r>
              <a:rPr lang="en-US" dirty="0" smtClean="0"/>
              <a:t>10/7-10/8</a:t>
            </a:r>
          </a:p>
          <a:p>
            <a:pPr marL="0" indent="0">
              <a:buNone/>
            </a:pPr>
            <a:r>
              <a:rPr lang="en-US" i="1" dirty="0"/>
              <a:t> </a:t>
            </a:r>
            <a:r>
              <a:rPr lang="en-US" i="1" dirty="0" smtClean="0"/>
              <a:t>    CM </a:t>
            </a:r>
            <a:r>
              <a:rPr lang="en-US" i="1" dirty="0"/>
              <a:t>support </a:t>
            </a:r>
            <a:r>
              <a:rPr lang="en-US" i="1" dirty="0" smtClean="0"/>
              <a:t>unable to process issues </a:t>
            </a:r>
            <a:endParaRPr lang="en-US" dirty="0"/>
          </a:p>
          <a:p>
            <a:r>
              <a:rPr lang="en-US" b="1" dirty="0"/>
              <a:t>Live </a:t>
            </a:r>
            <a:r>
              <a:rPr lang="en-US" b="1" dirty="0" smtClean="0"/>
              <a:t>with GIT</a:t>
            </a:r>
            <a:r>
              <a:rPr lang="en-US" dirty="0" smtClean="0"/>
              <a:t> </a:t>
            </a:r>
            <a:r>
              <a:rPr lang="en-US" dirty="0"/>
              <a:t>– Wednesday, 10/9 </a:t>
            </a:r>
          </a:p>
          <a:p>
            <a:r>
              <a:rPr lang="en-US" dirty="0" smtClean="0"/>
              <a:t>For modified objects not in PROD</a:t>
            </a:r>
            <a:r>
              <a:rPr lang="en-US" dirty="0"/>
              <a:t>, </a:t>
            </a:r>
            <a:r>
              <a:rPr lang="en-US" dirty="0" smtClean="0"/>
              <a:t>extract </a:t>
            </a:r>
            <a:r>
              <a:rPr lang="en-US" dirty="0"/>
              <a:t>your code from JIRA, request a </a:t>
            </a:r>
            <a:r>
              <a:rPr lang="en-US" dirty="0" err="1"/>
              <a:t>GitHub</a:t>
            </a:r>
            <a:r>
              <a:rPr lang="en-US" dirty="0"/>
              <a:t> issue, and </a:t>
            </a:r>
            <a:r>
              <a:rPr lang="en-US" dirty="0" smtClean="0"/>
              <a:t>promote</a:t>
            </a:r>
            <a:endParaRPr lang="en-US" dirty="0"/>
          </a:p>
          <a:p>
            <a:r>
              <a:rPr lang="en-US" dirty="0"/>
              <a:t>Our license with JIRA expires on Monday, 10/14 and SVN is gone as of Tuesday, 10/15 </a:t>
            </a:r>
            <a:r>
              <a:rPr lang="en-US" dirty="0" smtClean="0"/>
              <a:t>= modified objects not in PROD will be lost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130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12401</TotalTime>
  <Words>219</Words>
  <Application>Microsoft Office PowerPoint</Application>
  <PresentationFormat>On-screen Show (4:3)</PresentationFormat>
  <Paragraphs>44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GIT Basics</vt:lpstr>
      <vt:lpstr>Getting Started</vt:lpstr>
      <vt:lpstr>Getting Started - more</vt:lpstr>
      <vt:lpstr>Git Bash and Git GUI</vt:lpstr>
      <vt:lpstr>Git Bash and Git GUI uses</vt:lpstr>
      <vt:lpstr>Z drive uses</vt:lpstr>
      <vt:lpstr>Issue Request/Promotion</vt:lpstr>
      <vt:lpstr>Important Dates</vt:lpstr>
    </vt:vector>
  </TitlesOfParts>
  <Company>University of South Florida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Math and Fries Project</dc:title>
  <dc:creator>Runion, Anne</dc:creator>
  <cp:lastModifiedBy>Runion, Anne Marie</cp:lastModifiedBy>
  <cp:revision>35</cp:revision>
  <dcterms:created xsi:type="dcterms:W3CDTF">2013-06-24T23:17:23Z</dcterms:created>
  <dcterms:modified xsi:type="dcterms:W3CDTF">2013-10-04T02:05:22Z</dcterms:modified>
</cp:coreProperties>
</file>